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70" r:id="rId8"/>
    <p:sldId id="271" r:id="rId9"/>
    <p:sldId id="273" r:id="rId10"/>
    <p:sldId id="261" r:id="rId11"/>
    <p:sldId id="262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grandir Narrow Heavy" panose="020B0604020202020204" charset="0"/>
      <p:regular r:id="rId16"/>
    </p:embeddedFont>
    <p:embeddedFont>
      <p:font typeface="Aileron Bold" panose="020B0604020202020204" charset="0"/>
      <p:regular r:id="rId17"/>
    </p:embeddedFont>
    <p:embeddedFont>
      <p:font typeface="Aileron Heavy" panose="020B0604020202020204" charset="0"/>
      <p:regular r:id="rId18"/>
    </p:embeddedFont>
    <p:embeddedFont>
      <p:font typeface="Aileron Ultra-Bold" panose="020B0604020202020204" charset="0"/>
      <p:regular r:id="rId19"/>
    </p:embeddedFont>
    <p:embeddedFont>
      <p:font typeface="Akzidenz-Grotesk Bold" panose="020B0604020202020204" charset="0"/>
      <p:regular r:id="rId20"/>
    </p:embeddedFont>
    <p:embeddedFont>
      <p:font typeface="Akzidenz-Grotesk Heavy" panose="020B0604020202020204" charset="0"/>
      <p:regular r:id="rId21"/>
    </p:embeddedFont>
    <p:embeddedFont>
      <p:font typeface="Gotham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Inter Semi-Bold" panose="020B0604020202020204" charset="0"/>
      <p:regular r:id="rId24"/>
    </p:embeddedFont>
    <p:embeddedFont>
      <p:font typeface="Inter Ultra-Bold" panose="020B0604020202020204" charset="0"/>
      <p:regular r:id="rId25"/>
    </p:embeddedFont>
    <p:embeddedFont>
      <p:font typeface="Times New Roman Condensed Italic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E1A"/>
    <a:srgbClr val="9BC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5" autoAdjust="0"/>
    <p:restoredTop sz="94622" autoAdjust="0"/>
  </p:normalViewPr>
  <p:slideViewPr>
    <p:cSldViewPr>
      <p:cViewPr>
        <p:scale>
          <a:sx n="100" d="100"/>
          <a:sy n="100" d="100"/>
        </p:scale>
        <p:origin x="1205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y GAO" userId="7f4b26ad718ce345" providerId="LiveId" clId="{780A2C9E-566B-457F-840D-F63BEA95A6D0}"/>
    <pc:docChg chg="undo custSel modSld">
      <pc:chgData name="Ivy GAO" userId="7f4b26ad718ce345" providerId="LiveId" clId="{780A2C9E-566B-457F-840D-F63BEA95A6D0}" dt="2025-02-18T12:23:26.850" v="810" actId="14100"/>
      <pc:docMkLst>
        <pc:docMk/>
      </pc:docMkLst>
      <pc:sldChg chg="modSp mod">
        <pc:chgData name="Ivy GAO" userId="7f4b26ad718ce345" providerId="LiveId" clId="{780A2C9E-566B-457F-840D-F63BEA95A6D0}" dt="2025-02-18T02:05:47.664" v="125" actId="1076"/>
        <pc:sldMkLst>
          <pc:docMk/>
          <pc:sldMk cId="0" sldId="256"/>
        </pc:sldMkLst>
        <pc:spChg chg="mod">
          <ac:chgData name="Ivy GAO" userId="7f4b26ad718ce345" providerId="LiveId" clId="{780A2C9E-566B-457F-840D-F63BEA95A6D0}" dt="2025-02-18T02:05:47.664" v="125" actId="1076"/>
          <ac:spMkLst>
            <pc:docMk/>
            <pc:sldMk cId="0" sldId="256"/>
            <ac:spMk id="12" creationId="{00000000-0000-0000-0000-000000000000}"/>
          </ac:spMkLst>
        </pc:spChg>
      </pc:sldChg>
      <pc:sldChg chg="modSp mod">
        <pc:chgData name="Ivy GAO" userId="7f4b26ad718ce345" providerId="LiveId" clId="{780A2C9E-566B-457F-840D-F63BEA95A6D0}" dt="2025-02-18T00:49:46.244" v="115" actId="403"/>
        <pc:sldMkLst>
          <pc:docMk/>
          <pc:sldMk cId="0" sldId="257"/>
        </pc:sldMkLst>
        <pc:spChg chg="mod">
          <ac:chgData name="Ivy GAO" userId="7f4b26ad718ce345" providerId="LiveId" clId="{780A2C9E-566B-457F-840D-F63BEA95A6D0}" dt="2025-02-18T00:49:46.244" v="115" actId="403"/>
          <ac:spMkLst>
            <pc:docMk/>
            <pc:sldMk cId="0" sldId="257"/>
            <ac:spMk id="43" creationId="{00000000-0000-0000-0000-000000000000}"/>
          </ac:spMkLst>
        </pc:spChg>
        <pc:spChg chg="mod">
          <ac:chgData name="Ivy GAO" userId="7f4b26ad718ce345" providerId="LiveId" clId="{780A2C9E-566B-457F-840D-F63BEA95A6D0}" dt="2025-02-18T00:20:56.199" v="102" actId="20577"/>
          <ac:spMkLst>
            <pc:docMk/>
            <pc:sldMk cId="0" sldId="257"/>
            <ac:spMk id="47" creationId="{00000000-0000-0000-0000-000000000000}"/>
          </ac:spMkLst>
        </pc:spChg>
        <pc:spChg chg="mod">
          <ac:chgData name="Ivy GAO" userId="7f4b26ad718ce345" providerId="LiveId" clId="{780A2C9E-566B-457F-840D-F63BEA95A6D0}" dt="2025-02-18T00:20:57.241" v="103" actId="20577"/>
          <ac:spMkLst>
            <pc:docMk/>
            <pc:sldMk cId="0" sldId="257"/>
            <ac:spMk id="51" creationId="{0C0D5A25-AF75-7390-F8FA-AEAC7D42673F}"/>
          </ac:spMkLst>
        </pc:spChg>
        <pc:spChg chg="mod">
          <ac:chgData name="Ivy GAO" userId="7f4b26ad718ce345" providerId="LiveId" clId="{780A2C9E-566B-457F-840D-F63BEA95A6D0}" dt="2025-02-18T00:20:59.934" v="104" actId="20577"/>
          <ac:spMkLst>
            <pc:docMk/>
            <pc:sldMk cId="0" sldId="257"/>
            <ac:spMk id="52" creationId="{D306CB62-DC55-E2F6-DB66-95547AA91342}"/>
          </ac:spMkLst>
        </pc:spChg>
        <pc:spChg chg="mod">
          <ac:chgData name="Ivy GAO" userId="7f4b26ad718ce345" providerId="LiveId" clId="{780A2C9E-566B-457F-840D-F63BEA95A6D0}" dt="2025-02-18T00:20:36.743" v="101"/>
          <ac:spMkLst>
            <pc:docMk/>
            <pc:sldMk cId="0" sldId="257"/>
            <ac:spMk id="53" creationId="{9661CDEC-2127-84E7-9FA2-9BEED6FAB439}"/>
          </ac:spMkLst>
        </pc:spChg>
      </pc:sldChg>
      <pc:sldChg chg="modSp mod">
        <pc:chgData name="Ivy GAO" userId="7f4b26ad718ce345" providerId="LiveId" clId="{780A2C9E-566B-457F-840D-F63BEA95A6D0}" dt="2025-02-18T12:08:14.174" v="631" actId="20577"/>
        <pc:sldMkLst>
          <pc:docMk/>
          <pc:sldMk cId="0" sldId="258"/>
        </pc:sldMkLst>
        <pc:spChg chg="mod">
          <ac:chgData name="Ivy GAO" userId="7f4b26ad718ce345" providerId="LiveId" clId="{780A2C9E-566B-457F-840D-F63BEA95A6D0}" dt="2025-02-18T12:08:14.174" v="631" actId="20577"/>
          <ac:spMkLst>
            <pc:docMk/>
            <pc:sldMk cId="0" sldId="258"/>
            <ac:spMk id="28" creationId="{00000000-0000-0000-0000-000000000000}"/>
          </ac:spMkLst>
        </pc:spChg>
        <pc:spChg chg="mod">
          <ac:chgData name="Ivy GAO" userId="7f4b26ad718ce345" providerId="LiveId" clId="{780A2C9E-566B-457F-840D-F63BEA95A6D0}" dt="2025-02-18T01:42:16.257" v="117" actId="1076"/>
          <ac:spMkLst>
            <pc:docMk/>
            <pc:sldMk cId="0" sldId="258"/>
            <ac:spMk id="52" creationId="{00000000-0000-0000-0000-000000000000}"/>
          </ac:spMkLst>
        </pc:spChg>
        <pc:grpChg chg="mod">
          <ac:chgData name="Ivy GAO" userId="7f4b26ad718ce345" providerId="LiveId" clId="{780A2C9E-566B-457F-840D-F63BEA95A6D0}" dt="2025-02-17T22:08:33.275" v="5" actId="1076"/>
          <ac:grpSpMkLst>
            <pc:docMk/>
            <pc:sldMk cId="0" sldId="258"/>
            <ac:grpSpMk id="29" creationId="{00000000-0000-0000-0000-000000000000}"/>
          </ac:grpSpMkLst>
        </pc:grpChg>
        <pc:grpChg chg="mod">
          <ac:chgData name="Ivy GAO" userId="7f4b26ad718ce345" providerId="LiveId" clId="{780A2C9E-566B-457F-840D-F63BEA95A6D0}" dt="2025-02-17T22:08:26.486" v="3" actId="1076"/>
          <ac:grpSpMkLst>
            <pc:docMk/>
            <pc:sldMk cId="0" sldId="258"/>
            <ac:grpSpMk id="35" creationId="{00000000-0000-0000-0000-000000000000}"/>
          </ac:grpSpMkLst>
        </pc:grpChg>
        <pc:grpChg chg="mod">
          <ac:chgData name="Ivy GAO" userId="7f4b26ad718ce345" providerId="LiveId" clId="{780A2C9E-566B-457F-840D-F63BEA95A6D0}" dt="2025-02-17T22:08:35.727" v="6" actId="1076"/>
          <ac:grpSpMkLst>
            <pc:docMk/>
            <pc:sldMk cId="0" sldId="258"/>
            <ac:grpSpMk id="41" creationId="{00000000-0000-0000-0000-000000000000}"/>
          </ac:grpSpMkLst>
        </pc:grpChg>
      </pc:sldChg>
      <pc:sldChg chg="modSp mod">
        <pc:chgData name="Ivy GAO" userId="7f4b26ad718ce345" providerId="LiveId" clId="{780A2C9E-566B-457F-840D-F63BEA95A6D0}" dt="2025-02-18T09:54:14.772" v="582" actId="1076"/>
        <pc:sldMkLst>
          <pc:docMk/>
          <pc:sldMk cId="0" sldId="259"/>
        </pc:sldMkLst>
        <pc:spChg chg="mod">
          <ac:chgData name="Ivy GAO" userId="7f4b26ad718ce345" providerId="LiveId" clId="{780A2C9E-566B-457F-840D-F63BEA95A6D0}" dt="2025-02-18T09:54:14.772" v="582" actId="1076"/>
          <ac:spMkLst>
            <pc:docMk/>
            <pc:sldMk cId="0" sldId="259"/>
            <ac:spMk id="37" creationId="{E345329E-965B-9F45-FE96-1CFACC440142}"/>
          </ac:spMkLst>
        </pc:spChg>
        <pc:spChg chg="mod">
          <ac:chgData name="Ivy GAO" userId="7f4b26ad718ce345" providerId="LiveId" clId="{780A2C9E-566B-457F-840D-F63BEA95A6D0}" dt="2025-02-18T09:54:11.316" v="581" actId="1076"/>
          <ac:spMkLst>
            <pc:docMk/>
            <pc:sldMk cId="0" sldId="259"/>
            <ac:spMk id="40" creationId="{1351C941-119D-F869-75BE-0451131D0F52}"/>
          </ac:spMkLst>
        </pc:spChg>
        <pc:spChg chg="mod">
          <ac:chgData name="Ivy GAO" userId="7f4b26ad718ce345" providerId="LiveId" clId="{780A2C9E-566B-457F-840D-F63BEA95A6D0}" dt="2025-02-18T02:00:36.746" v="124"/>
          <ac:spMkLst>
            <pc:docMk/>
            <pc:sldMk cId="0" sldId="259"/>
            <ac:spMk id="61" creationId="{16841409-970B-32E2-471B-762A079C1B25}"/>
          </ac:spMkLst>
        </pc:spChg>
      </pc:sldChg>
      <pc:sldChg chg="addSp delSp modSp mod">
        <pc:chgData name="Ivy GAO" userId="7f4b26ad718ce345" providerId="LiveId" clId="{780A2C9E-566B-457F-840D-F63BEA95A6D0}" dt="2025-02-18T07:36:30.190" v="528" actId="1076"/>
        <pc:sldMkLst>
          <pc:docMk/>
          <pc:sldMk cId="0" sldId="260"/>
        </pc:sldMkLst>
        <pc:spChg chg="add del">
          <ac:chgData name="Ivy GAO" userId="7f4b26ad718ce345" providerId="LiveId" clId="{780A2C9E-566B-457F-840D-F63BEA95A6D0}" dt="2025-02-18T03:44:54.786" v="171" actId="22"/>
          <ac:spMkLst>
            <pc:docMk/>
            <pc:sldMk cId="0" sldId="260"/>
            <ac:spMk id="6" creationId="{FAA53AA8-310C-79CC-128B-1583757FF890}"/>
          </ac:spMkLst>
        </pc:spChg>
        <pc:spChg chg="add mod">
          <ac:chgData name="Ivy GAO" userId="7f4b26ad718ce345" providerId="LiveId" clId="{780A2C9E-566B-457F-840D-F63BEA95A6D0}" dt="2025-02-18T03:48:12.325" v="249" actId="2085"/>
          <ac:spMkLst>
            <pc:docMk/>
            <pc:sldMk cId="0" sldId="260"/>
            <ac:spMk id="7" creationId="{2DD457A9-DC2F-626D-EC5F-66BFDAB290F3}"/>
          </ac:spMkLst>
        </pc:spChg>
        <pc:spChg chg="add mod">
          <ac:chgData name="Ivy GAO" userId="7f4b26ad718ce345" providerId="LiveId" clId="{780A2C9E-566B-457F-840D-F63BEA95A6D0}" dt="2025-02-18T03:48:16.872" v="250" actId="2085"/>
          <ac:spMkLst>
            <pc:docMk/>
            <pc:sldMk cId="0" sldId="260"/>
            <ac:spMk id="8" creationId="{0B8DA665-606E-1D15-C028-52422623BC45}"/>
          </ac:spMkLst>
        </pc:spChg>
        <pc:spChg chg="add del mod">
          <ac:chgData name="Ivy GAO" userId="7f4b26ad718ce345" providerId="LiveId" clId="{780A2C9E-566B-457F-840D-F63BEA95A6D0}" dt="2025-02-18T07:35:41.975" v="524" actId="478"/>
          <ac:spMkLst>
            <pc:docMk/>
            <pc:sldMk cId="0" sldId="260"/>
            <ac:spMk id="9" creationId="{6204A32C-5823-A32F-F297-46B78B746470}"/>
          </ac:spMkLst>
        </pc:spChg>
        <pc:spChg chg="mod">
          <ac:chgData name="Ivy GAO" userId="7f4b26ad718ce345" providerId="LiveId" clId="{780A2C9E-566B-457F-840D-F63BEA95A6D0}" dt="2025-02-18T02:10:56.951" v="140" actId="1076"/>
          <ac:spMkLst>
            <pc:docMk/>
            <pc:sldMk cId="0" sldId="260"/>
            <ac:spMk id="13" creationId="{00000000-0000-0000-0000-000000000000}"/>
          </ac:spMkLst>
        </pc:spChg>
        <pc:spChg chg="add mod">
          <ac:chgData name="Ivy GAO" userId="7f4b26ad718ce345" providerId="LiveId" clId="{780A2C9E-566B-457F-840D-F63BEA95A6D0}" dt="2025-02-18T07:36:30.190" v="528" actId="1076"/>
          <ac:spMkLst>
            <pc:docMk/>
            <pc:sldMk cId="0" sldId="260"/>
            <ac:spMk id="18" creationId="{06D91420-9041-0ED3-0386-5835327C31E4}"/>
          </ac:spMkLst>
        </pc:spChg>
      </pc:sldChg>
      <pc:sldChg chg="addSp delSp modSp mod">
        <pc:chgData name="Ivy GAO" userId="7f4b26ad718ce345" providerId="LiveId" clId="{780A2C9E-566B-457F-840D-F63BEA95A6D0}" dt="2025-02-18T12:22:07.674" v="789" actId="1076"/>
        <pc:sldMkLst>
          <pc:docMk/>
          <pc:sldMk cId="0" sldId="261"/>
        </pc:sldMkLst>
        <pc:spChg chg="add del mod">
          <ac:chgData name="Ivy GAO" userId="7f4b26ad718ce345" providerId="LiveId" clId="{780A2C9E-566B-457F-840D-F63BEA95A6D0}" dt="2025-02-18T05:01:13.182" v="326" actId="478"/>
          <ac:spMkLst>
            <pc:docMk/>
            <pc:sldMk cId="0" sldId="261"/>
            <ac:spMk id="3" creationId="{8C8B3975-7E4E-25CA-E053-D642E92CA80B}"/>
          </ac:spMkLst>
        </pc:spChg>
        <pc:spChg chg="add del mod">
          <ac:chgData name="Ivy GAO" userId="7f4b26ad718ce345" providerId="LiveId" clId="{780A2C9E-566B-457F-840D-F63BEA95A6D0}" dt="2025-02-18T05:07:10.682" v="411"/>
          <ac:spMkLst>
            <pc:docMk/>
            <pc:sldMk cId="0" sldId="261"/>
            <ac:spMk id="14" creationId="{33C023EC-9D5A-7C5E-6FA7-2A245212F2F3}"/>
          </ac:spMkLst>
        </pc:spChg>
        <pc:spChg chg="add mod">
          <ac:chgData name="Ivy GAO" userId="7f4b26ad718ce345" providerId="LiveId" clId="{780A2C9E-566B-457F-840D-F63BEA95A6D0}" dt="2025-02-18T12:11:15.723" v="668" actId="1076"/>
          <ac:spMkLst>
            <pc:docMk/>
            <pc:sldMk cId="0" sldId="261"/>
            <ac:spMk id="19" creationId="{3265F9AC-F1D9-1BE8-526D-4C4548B99EAB}"/>
          </ac:spMkLst>
        </pc:spChg>
        <pc:spChg chg="add del">
          <ac:chgData name="Ivy GAO" userId="7f4b26ad718ce345" providerId="LiveId" clId="{780A2C9E-566B-457F-840D-F63BEA95A6D0}" dt="2025-02-18T05:07:10.682" v="409" actId="478"/>
          <ac:spMkLst>
            <pc:docMk/>
            <pc:sldMk cId="0" sldId="261"/>
            <ac:spMk id="20" creationId="{62120FA7-84B9-AC16-5445-E64B177C06AD}"/>
          </ac:spMkLst>
        </pc:spChg>
        <pc:spChg chg="add mod">
          <ac:chgData name="Ivy GAO" userId="7f4b26ad718ce345" providerId="LiveId" clId="{780A2C9E-566B-457F-840D-F63BEA95A6D0}" dt="2025-02-18T12:11:20.830" v="670" actId="14100"/>
          <ac:spMkLst>
            <pc:docMk/>
            <pc:sldMk cId="0" sldId="261"/>
            <ac:spMk id="21" creationId="{9779AF4D-BA6D-A845-270C-0EDEE08BEA84}"/>
          </ac:spMkLst>
        </pc:spChg>
        <pc:spChg chg="add mod">
          <ac:chgData name="Ivy GAO" userId="7f4b26ad718ce345" providerId="LiveId" clId="{780A2C9E-566B-457F-840D-F63BEA95A6D0}" dt="2025-02-18T12:11:52.955" v="672" actId="1076"/>
          <ac:spMkLst>
            <pc:docMk/>
            <pc:sldMk cId="0" sldId="261"/>
            <ac:spMk id="23" creationId="{38CD3C7A-BC8C-A525-AF93-908F6D5783DA}"/>
          </ac:spMkLst>
        </pc:spChg>
        <pc:spChg chg="add mod">
          <ac:chgData name="Ivy GAO" userId="7f4b26ad718ce345" providerId="LiveId" clId="{780A2C9E-566B-457F-840D-F63BEA95A6D0}" dt="2025-02-18T12:09:26.101" v="641"/>
          <ac:spMkLst>
            <pc:docMk/>
            <pc:sldMk cId="0" sldId="261"/>
            <ac:spMk id="24" creationId="{CD549452-F4D0-7B13-B044-69CA9C2E577D}"/>
          </ac:spMkLst>
        </pc:spChg>
        <pc:spChg chg="add del">
          <ac:chgData name="Ivy GAO" userId="7f4b26ad718ce345" providerId="LiveId" clId="{780A2C9E-566B-457F-840D-F63BEA95A6D0}" dt="2025-02-18T12:09:36.421" v="644" actId="22"/>
          <ac:spMkLst>
            <pc:docMk/>
            <pc:sldMk cId="0" sldId="261"/>
            <ac:spMk id="26" creationId="{C44044F5-1506-DB33-E543-25030ED9FB3D}"/>
          </ac:spMkLst>
        </pc:spChg>
        <pc:spChg chg="add mod">
          <ac:chgData name="Ivy GAO" userId="7f4b26ad718ce345" providerId="LiveId" clId="{780A2C9E-566B-457F-840D-F63BEA95A6D0}" dt="2025-02-18T12:11:59.844" v="674" actId="20577"/>
          <ac:spMkLst>
            <pc:docMk/>
            <pc:sldMk cId="0" sldId="261"/>
            <ac:spMk id="27" creationId="{C8058D0F-A501-DB1D-C0D0-04F30D0ED7A3}"/>
          </ac:spMkLst>
        </pc:spChg>
        <pc:spChg chg="add mod">
          <ac:chgData name="Ivy GAO" userId="7f4b26ad718ce345" providerId="LiveId" clId="{780A2C9E-566B-457F-840D-F63BEA95A6D0}" dt="2025-02-18T12:13:24.115" v="695" actId="1076"/>
          <ac:spMkLst>
            <pc:docMk/>
            <pc:sldMk cId="0" sldId="261"/>
            <ac:spMk id="28" creationId="{145BCB8F-8A46-9970-51E2-5D134C91D1D5}"/>
          </ac:spMkLst>
        </pc:spChg>
        <pc:spChg chg="add mod">
          <ac:chgData name="Ivy GAO" userId="7f4b26ad718ce345" providerId="LiveId" clId="{780A2C9E-566B-457F-840D-F63BEA95A6D0}" dt="2025-02-18T12:13:21.991" v="694" actId="1076"/>
          <ac:spMkLst>
            <pc:docMk/>
            <pc:sldMk cId="0" sldId="261"/>
            <ac:spMk id="29" creationId="{B83794A0-6DC5-6F14-BD73-FAB6E16FB81E}"/>
          </ac:spMkLst>
        </pc:spChg>
        <pc:spChg chg="add mod">
          <ac:chgData name="Ivy GAO" userId="7f4b26ad718ce345" providerId="LiveId" clId="{780A2C9E-566B-457F-840D-F63BEA95A6D0}" dt="2025-02-18T12:13:46.163" v="700" actId="1076"/>
          <ac:spMkLst>
            <pc:docMk/>
            <pc:sldMk cId="0" sldId="261"/>
            <ac:spMk id="30" creationId="{208217B1-E114-ED94-FC43-3AF9DE1720BC}"/>
          </ac:spMkLst>
        </pc:spChg>
        <pc:spChg chg="add mod">
          <ac:chgData name="Ivy GAO" userId="7f4b26ad718ce345" providerId="LiveId" clId="{780A2C9E-566B-457F-840D-F63BEA95A6D0}" dt="2025-02-18T12:13:44.013" v="699" actId="1076"/>
          <ac:spMkLst>
            <pc:docMk/>
            <pc:sldMk cId="0" sldId="261"/>
            <ac:spMk id="31" creationId="{B28A70BF-ADCA-109E-558D-903A0FFF90BB}"/>
          </ac:spMkLst>
        </pc:spChg>
        <pc:spChg chg="add mod">
          <ac:chgData name="Ivy GAO" userId="7f4b26ad718ce345" providerId="LiveId" clId="{780A2C9E-566B-457F-840D-F63BEA95A6D0}" dt="2025-02-18T12:13:37.258" v="698" actId="1076"/>
          <ac:spMkLst>
            <pc:docMk/>
            <pc:sldMk cId="0" sldId="261"/>
            <ac:spMk id="32" creationId="{4A631E6B-6A3D-D913-600A-31347C8456C0}"/>
          </ac:spMkLst>
        </pc:spChg>
        <pc:spChg chg="add mod">
          <ac:chgData name="Ivy GAO" userId="7f4b26ad718ce345" providerId="LiveId" clId="{780A2C9E-566B-457F-840D-F63BEA95A6D0}" dt="2025-02-18T12:13:34.930" v="697" actId="1076"/>
          <ac:spMkLst>
            <pc:docMk/>
            <pc:sldMk cId="0" sldId="261"/>
            <ac:spMk id="33" creationId="{E6ED23D0-24D8-8D87-721C-25871E679409}"/>
          </ac:spMkLst>
        </pc:spChg>
        <pc:grpChg chg="mod">
          <ac:chgData name="Ivy GAO" userId="7f4b26ad718ce345" providerId="LiveId" clId="{780A2C9E-566B-457F-840D-F63BEA95A6D0}" dt="2025-02-18T12:22:01.942" v="786" actId="14100"/>
          <ac:grpSpMkLst>
            <pc:docMk/>
            <pc:sldMk cId="0" sldId="261"/>
            <ac:grpSpMk id="5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2:07.674" v="789" actId="1076"/>
          <ac:grpSpMkLst>
            <pc:docMk/>
            <pc:sldMk cId="0" sldId="261"/>
            <ac:grpSpMk id="15" creationId="{00000000-0000-0000-0000-000000000000}"/>
          </ac:grpSpMkLst>
        </pc:grpChg>
        <pc:graphicFrameChg chg="mod modGraphic">
          <ac:chgData name="Ivy GAO" userId="7f4b26ad718ce345" providerId="LiveId" clId="{780A2C9E-566B-457F-840D-F63BEA95A6D0}" dt="2025-02-18T12:21:25.797" v="783" actId="14734"/>
          <ac:graphicFrameMkLst>
            <pc:docMk/>
            <pc:sldMk cId="0" sldId="261"/>
            <ac:graphicFrameMk id="17" creationId="{00000000-0000-0000-0000-000000000000}"/>
          </ac:graphicFrameMkLst>
        </pc:graphicFrameChg>
        <pc:cxnChg chg="add mod">
          <ac:chgData name="Ivy GAO" userId="7f4b26ad718ce345" providerId="LiveId" clId="{780A2C9E-566B-457F-840D-F63BEA95A6D0}" dt="2025-02-18T12:13:08.437" v="691" actId="14100"/>
          <ac:cxnSpMkLst>
            <pc:docMk/>
            <pc:sldMk cId="0" sldId="261"/>
            <ac:cxnSpMk id="10" creationId="{EE09F111-AEF4-B3AC-36B1-C0861763D22E}"/>
          </ac:cxnSpMkLst>
        </pc:cxnChg>
        <pc:cxnChg chg="add mod">
          <ac:chgData name="Ivy GAO" userId="7f4b26ad718ce345" providerId="LiveId" clId="{780A2C9E-566B-457F-840D-F63BEA95A6D0}" dt="2025-02-18T12:13:51.682" v="701" actId="14100"/>
          <ac:cxnSpMkLst>
            <pc:docMk/>
            <pc:sldMk cId="0" sldId="261"/>
            <ac:cxnSpMk id="13" creationId="{50E0EF85-9FDF-FE91-DB84-166C85606111}"/>
          </ac:cxnSpMkLst>
        </pc:cxnChg>
      </pc:sldChg>
      <pc:sldChg chg="addSp delSp modSp mod">
        <pc:chgData name="Ivy GAO" userId="7f4b26ad718ce345" providerId="LiveId" clId="{780A2C9E-566B-457F-840D-F63BEA95A6D0}" dt="2025-02-18T12:20:41.222" v="777" actId="1076"/>
        <pc:sldMkLst>
          <pc:docMk/>
          <pc:sldMk cId="0" sldId="262"/>
        </pc:sldMkLst>
        <pc:spChg chg="mod">
          <ac:chgData name="Ivy GAO" userId="7f4b26ad718ce345" providerId="LiveId" clId="{780A2C9E-566B-457F-840D-F63BEA95A6D0}" dt="2025-02-18T05:32:43.667" v="515" actId="1076"/>
          <ac:spMkLst>
            <pc:docMk/>
            <pc:sldMk cId="0" sldId="262"/>
            <ac:spMk id="20" creationId="{00000000-0000-0000-0000-000000000000}"/>
          </ac:spMkLst>
        </pc:spChg>
        <pc:spChg chg="mod">
          <ac:chgData name="Ivy GAO" userId="7f4b26ad718ce345" providerId="LiveId" clId="{780A2C9E-566B-457F-840D-F63BEA95A6D0}" dt="2025-02-18T05:32:46.626" v="516" actId="1076"/>
          <ac:spMkLst>
            <pc:docMk/>
            <pc:sldMk cId="0" sldId="262"/>
            <ac:spMk id="21" creationId="{00000000-0000-0000-0000-000000000000}"/>
          </ac:spMkLst>
        </pc:spChg>
        <pc:spChg chg="del">
          <ac:chgData name="Ivy GAO" userId="7f4b26ad718ce345" providerId="LiveId" clId="{780A2C9E-566B-457F-840D-F63BEA95A6D0}" dt="2025-02-18T05:15:01.279" v="465" actId="478"/>
          <ac:spMkLst>
            <pc:docMk/>
            <pc:sldMk cId="0" sldId="262"/>
            <ac:spMk id="38" creationId="{A1B2F1D7-AB9B-AC0F-A9DA-8E0256D2F227}"/>
          </ac:spMkLst>
        </pc:spChg>
        <pc:spChg chg="del">
          <ac:chgData name="Ivy GAO" userId="7f4b26ad718ce345" providerId="LiveId" clId="{780A2C9E-566B-457F-840D-F63BEA95A6D0}" dt="2025-02-18T05:15:32.762" v="470" actId="478"/>
          <ac:spMkLst>
            <pc:docMk/>
            <pc:sldMk cId="0" sldId="262"/>
            <ac:spMk id="39" creationId="{C61C3A1D-7ECF-EFC3-2BFF-35C6844F4DAA}"/>
          </ac:spMkLst>
        </pc:spChg>
        <pc:spChg chg="del">
          <ac:chgData name="Ivy GAO" userId="7f4b26ad718ce345" providerId="LiveId" clId="{780A2C9E-566B-457F-840D-F63BEA95A6D0}" dt="2025-02-18T05:15:34.830" v="472" actId="478"/>
          <ac:spMkLst>
            <pc:docMk/>
            <pc:sldMk cId="0" sldId="262"/>
            <ac:spMk id="40" creationId="{1ED7853B-CD06-F1ED-9A83-5166314B3748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2" creationId="{9BACC047-6BA3-F671-ADA1-34F43B70CA05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3" creationId="{B279CD9D-3F3D-3198-641F-892E019CDA0F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4" creationId="{B1D5F47D-29D3-E9DD-1A59-AE5C8D295FE0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5" creationId="{3B4082BB-76D0-3D52-5EB9-6F87281CCC7D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6" creationId="{46D9F98A-7F49-5552-9679-ECA86F0052A5}"/>
          </ac:spMkLst>
        </pc:spChg>
        <pc:spChg chg="add mod">
          <ac:chgData name="Ivy GAO" userId="7f4b26ad718ce345" providerId="LiveId" clId="{780A2C9E-566B-457F-840D-F63BEA95A6D0}" dt="2025-02-18T12:19:27.028" v="757" actId="552"/>
          <ac:spMkLst>
            <pc:docMk/>
            <pc:sldMk cId="0" sldId="262"/>
            <ac:spMk id="47" creationId="{875BDCC4-DFEF-12F1-B9BF-AF1FB5E3C7DE}"/>
          </ac:spMkLst>
        </pc:spChg>
        <pc:spChg chg="add del mod">
          <ac:chgData name="Ivy GAO" userId="7f4b26ad718ce345" providerId="LiveId" clId="{780A2C9E-566B-457F-840D-F63BEA95A6D0}" dt="2025-02-18T12:17:16.008" v="729" actId="478"/>
          <ac:spMkLst>
            <pc:docMk/>
            <pc:sldMk cId="0" sldId="262"/>
            <ac:spMk id="48" creationId="{FD64E322-E32F-8608-52FD-2A305A2E1E6C}"/>
          </ac:spMkLst>
        </pc:spChg>
        <pc:spChg chg="add del mod">
          <ac:chgData name="Ivy GAO" userId="7f4b26ad718ce345" providerId="LiveId" clId="{780A2C9E-566B-457F-840D-F63BEA95A6D0}" dt="2025-02-18T12:17:17.832" v="730" actId="478"/>
          <ac:spMkLst>
            <pc:docMk/>
            <pc:sldMk cId="0" sldId="262"/>
            <ac:spMk id="49" creationId="{C3C4994E-9E6F-6D2E-90C2-FD40C0B1683C}"/>
          </ac:spMkLst>
        </pc:spChg>
        <pc:spChg chg="add del">
          <ac:chgData name="Ivy GAO" userId="7f4b26ad718ce345" providerId="LiveId" clId="{780A2C9E-566B-457F-840D-F63BEA95A6D0}" dt="2025-02-18T12:18:04.366" v="736" actId="11529"/>
          <ac:spMkLst>
            <pc:docMk/>
            <pc:sldMk cId="0" sldId="262"/>
            <ac:spMk id="50" creationId="{BBC39CD3-C099-938C-6360-F3677E1A4E4C}"/>
          </ac:spMkLst>
        </pc:spChg>
        <pc:spChg chg="add mod">
          <ac:chgData name="Ivy GAO" userId="7f4b26ad718ce345" providerId="LiveId" clId="{780A2C9E-566B-457F-840D-F63BEA95A6D0}" dt="2025-02-18T12:19:42.105" v="760" actId="1076"/>
          <ac:spMkLst>
            <pc:docMk/>
            <pc:sldMk cId="0" sldId="262"/>
            <ac:spMk id="51" creationId="{8E59D92C-DE78-EC84-0707-64DDC5F5F7CA}"/>
          </ac:spMkLst>
        </pc:spChg>
        <pc:spChg chg="add mod">
          <ac:chgData name="Ivy GAO" userId="7f4b26ad718ce345" providerId="LiveId" clId="{780A2C9E-566B-457F-840D-F63BEA95A6D0}" dt="2025-02-18T12:20:09.254" v="767" actId="1076"/>
          <ac:spMkLst>
            <pc:docMk/>
            <pc:sldMk cId="0" sldId="262"/>
            <ac:spMk id="52" creationId="{A73EC2BF-81D9-5BCD-2173-4CF5BAFD9F8D}"/>
          </ac:spMkLst>
        </pc:spChg>
        <pc:spChg chg="add mod">
          <ac:chgData name="Ivy GAO" userId="7f4b26ad718ce345" providerId="LiveId" clId="{780A2C9E-566B-457F-840D-F63BEA95A6D0}" dt="2025-02-18T12:20:13.064" v="769" actId="1076"/>
          <ac:spMkLst>
            <pc:docMk/>
            <pc:sldMk cId="0" sldId="262"/>
            <ac:spMk id="53" creationId="{48437C87-3D69-A5C0-7273-AAFC08DEB64F}"/>
          </ac:spMkLst>
        </pc:spChg>
        <pc:spChg chg="add mod">
          <ac:chgData name="Ivy GAO" userId="7f4b26ad718ce345" providerId="LiveId" clId="{780A2C9E-566B-457F-840D-F63BEA95A6D0}" dt="2025-02-18T12:19:33.882" v="759" actId="1076"/>
          <ac:spMkLst>
            <pc:docMk/>
            <pc:sldMk cId="0" sldId="262"/>
            <ac:spMk id="54" creationId="{3CE37B19-ADB5-BF1F-BD21-50B33CAEEEC6}"/>
          </ac:spMkLst>
        </pc:spChg>
        <pc:spChg chg="add mod">
          <ac:chgData name="Ivy GAO" userId="7f4b26ad718ce345" providerId="LiveId" clId="{780A2C9E-566B-457F-840D-F63BEA95A6D0}" dt="2025-02-18T12:20:17.380" v="770" actId="1076"/>
          <ac:spMkLst>
            <pc:docMk/>
            <pc:sldMk cId="0" sldId="262"/>
            <ac:spMk id="55" creationId="{113C67FA-E189-6E8C-017F-C6432A2E6E03}"/>
          </ac:spMkLst>
        </pc:spChg>
        <pc:spChg chg="add mod">
          <ac:chgData name="Ivy GAO" userId="7f4b26ad718ce345" providerId="LiveId" clId="{780A2C9E-566B-457F-840D-F63BEA95A6D0}" dt="2025-02-18T12:20:20.956" v="771" actId="1076"/>
          <ac:spMkLst>
            <pc:docMk/>
            <pc:sldMk cId="0" sldId="262"/>
            <ac:spMk id="56" creationId="{934E112D-ED00-F655-D7CA-583D07EBEAA5}"/>
          </ac:spMkLst>
        </pc:spChg>
        <pc:spChg chg="add mod">
          <ac:chgData name="Ivy GAO" userId="7f4b26ad718ce345" providerId="LiveId" clId="{780A2C9E-566B-457F-840D-F63BEA95A6D0}" dt="2025-02-18T12:20:27.640" v="772" actId="1076"/>
          <ac:spMkLst>
            <pc:docMk/>
            <pc:sldMk cId="0" sldId="262"/>
            <ac:spMk id="57" creationId="{BEE6A7CF-33BC-A804-7FA5-E2DB0C41C0D5}"/>
          </ac:spMkLst>
        </pc:spChg>
        <pc:spChg chg="add mod">
          <ac:chgData name="Ivy GAO" userId="7f4b26ad718ce345" providerId="LiveId" clId="{780A2C9E-566B-457F-840D-F63BEA95A6D0}" dt="2025-02-18T12:20:30.603" v="773" actId="1076"/>
          <ac:spMkLst>
            <pc:docMk/>
            <pc:sldMk cId="0" sldId="262"/>
            <ac:spMk id="58" creationId="{137DF80D-6D34-C6F2-A6EC-E2A7AA96222D}"/>
          </ac:spMkLst>
        </pc:spChg>
        <pc:spChg chg="add mod">
          <ac:chgData name="Ivy GAO" userId="7f4b26ad718ce345" providerId="LiveId" clId="{780A2C9E-566B-457F-840D-F63BEA95A6D0}" dt="2025-02-18T12:20:33.062" v="774" actId="1076"/>
          <ac:spMkLst>
            <pc:docMk/>
            <pc:sldMk cId="0" sldId="262"/>
            <ac:spMk id="59" creationId="{B07B935E-C645-2C56-D8D9-33C106689AD6}"/>
          </ac:spMkLst>
        </pc:spChg>
        <pc:spChg chg="add mod">
          <ac:chgData name="Ivy GAO" userId="7f4b26ad718ce345" providerId="LiveId" clId="{780A2C9E-566B-457F-840D-F63BEA95A6D0}" dt="2025-02-18T12:20:34.774" v="775" actId="1076"/>
          <ac:spMkLst>
            <pc:docMk/>
            <pc:sldMk cId="0" sldId="262"/>
            <ac:spMk id="60" creationId="{8ADBF231-B84C-92B7-06EA-3AF25ED30074}"/>
          </ac:spMkLst>
        </pc:spChg>
        <pc:spChg chg="add mod">
          <ac:chgData name="Ivy GAO" userId="7f4b26ad718ce345" providerId="LiveId" clId="{780A2C9E-566B-457F-840D-F63BEA95A6D0}" dt="2025-02-18T12:20:38.025" v="776" actId="1076"/>
          <ac:spMkLst>
            <pc:docMk/>
            <pc:sldMk cId="0" sldId="262"/>
            <ac:spMk id="61" creationId="{7F3B5888-C53B-0123-EC59-1D770E2B9FF6}"/>
          </ac:spMkLst>
        </pc:spChg>
        <pc:spChg chg="add mod">
          <ac:chgData name="Ivy GAO" userId="7f4b26ad718ce345" providerId="LiveId" clId="{780A2C9E-566B-457F-840D-F63BEA95A6D0}" dt="2025-02-18T12:20:41.222" v="777" actId="1076"/>
          <ac:spMkLst>
            <pc:docMk/>
            <pc:sldMk cId="0" sldId="262"/>
            <ac:spMk id="62" creationId="{EC2685AC-E47C-4C8E-4760-67385D5A7B3B}"/>
          </ac:spMkLst>
        </pc:spChg>
        <pc:grpChg chg="mod">
          <ac:chgData name="Ivy GAO" userId="7f4b26ad718ce345" providerId="LiveId" clId="{780A2C9E-566B-457F-840D-F63BEA95A6D0}" dt="2025-02-18T12:19:09.831" v="756" actId="1076"/>
          <ac:grpSpMkLst>
            <pc:docMk/>
            <pc:sldMk cId="0" sldId="262"/>
            <ac:grpSpMk id="9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18:09.967" v="740" actId="1076"/>
          <ac:grpSpMkLst>
            <pc:docMk/>
            <pc:sldMk cId="0" sldId="262"/>
            <ac:grpSpMk id="11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19:01.201" v="754" actId="1076"/>
          <ac:grpSpMkLst>
            <pc:docMk/>
            <pc:sldMk cId="0" sldId="262"/>
            <ac:grpSpMk id="13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0:05.126" v="766" actId="1076"/>
          <ac:grpSpMkLst>
            <pc:docMk/>
            <pc:sldMk cId="0" sldId="262"/>
            <ac:grpSpMk id="15" creationId="{00000000-0000-0000-0000-000000000000}"/>
          </ac:grpSpMkLst>
        </pc:grpChg>
        <pc:grpChg chg="del mod">
          <ac:chgData name="Ivy GAO" userId="7f4b26ad718ce345" providerId="LiveId" clId="{780A2C9E-566B-457F-840D-F63BEA95A6D0}" dt="2025-02-18T05:14:52.386" v="462" actId="478"/>
          <ac:grpSpMkLst>
            <pc:docMk/>
            <pc:sldMk cId="0" sldId="262"/>
            <ac:grpSpMk id="32" creationId="{88B5A70A-E79D-F59E-5A99-DC45FD88E044}"/>
          </ac:grpSpMkLst>
        </pc:grpChg>
        <pc:graphicFrameChg chg="add del mod modGraphic">
          <ac:chgData name="Ivy GAO" userId="7f4b26ad718ce345" providerId="LiveId" clId="{780A2C9E-566B-457F-840D-F63BEA95A6D0}" dt="2025-02-18T05:26:55.294" v="477" actId="478"/>
          <ac:graphicFrameMkLst>
            <pc:docMk/>
            <pc:sldMk cId="0" sldId="262"/>
            <ac:graphicFrameMk id="8" creationId="{00000000-0000-0000-0000-000000000000}"/>
          </ac:graphicFrameMkLst>
        </pc:graphicFrameChg>
        <pc:graphicFrameChg chg="del mod modGraphic">
          <ac:chgData name="Ivy GAO" userId="7f4b26ad718ce345" providerId="LiveId" clId="{780A2C9E-566B-457F-840D-F63BEA95A6D0}" dt="2025-02-18T05:30:16.572" v="495" actId="478"/>
          <ac:graphicFrameMkLst>
            <pc:docMk/>
            <pc:sldMk cId="0" sldId="262"/>
            <ac:graphicFrameMk id="26" creationId="{00000000-0000-0000-0000-000000000000}"/>
          </ac:graphicFrameMkLst>
        </pc:graphicFrameChg>
        <pc:graphicFrameChg chg="del mod">
          <ac:chgData name="Ivy GAO" userId="7f4b26ad718ce345" providerId="LiveId" clId="{780A2C9E-566B-457F-840D-F63BEA95A6D0}" dt="2025-02-18T05:31:55.506" v="507" actId="478"/>
          <ac:graphicFrameMkLst>
            <pc:docMk/>
            <pc:sldMk cId="0" sldId="262"/>
            <ac:graphicFrameMk id="27" creationId="{00000000-0000-0000-0000-000000000000}"/>
          </ac:graphicFrameMkLst>
        </pc:graphicFrameChg>
        <pc:graphicFrameChg chg="del mod">
          <ac:chgData name="Ivy GAO" userId="7f4b26ad718ce345" providerId="LiveId" clId="{780A2C9E-566B-457F-840D-F63BEA95A6D0}" dt="2025-02-18T05:32:32.910" v="513" actId="478"/>
          <ac:graphicFrameMkLst>
            <pc:docMk/>
            <pc:sldMk cId="0" sldId="262"/>
            <ac:graphicFrameMk id="31" creationId="{00000000-0000-0000-0000-000000000000}"/>
          </ac:graphicFrameMkLst>
        </pc:graphicFrameChg>
        <pc:graphicFrameChg chg="add mod modGraphic">
          <ac:chgData name="Ivy GAO" userId="7f4b26ad718ce345" providerId="LiveId" clId="{780A2C9E-566B-457F-840D-F63BEA95A6D0}" dt="2025-02-18T12:15:36.062" v="706" actId="403"/>
          <ac:graphicFrameMkLst>
            <pc:docMk/>
            <pc:sldMk cId="0" sldId="262"/>
            <ac:graphicFrameMk id="35" creationId="{26ADACB9-A13B-1C91-FF69-DA87F8B69247}"/>
          </ac:graphicFrameMkLst>
        </pc:graphicFrameChg>
        <pc:graphicFrameChg chg="add mod modGraphic">
          <ac:chgData name="Ivy GAO" userId="7f4b26ad718ce345" providerId="LiveId" clId="{780A2C9E-566B-457F-840D-F63BEA95A6D0}" dt="2025-02-18T12:16:13.676" v="714" actId="20577"/>
          <ac:graphicFrameMkLst>
            <pc:docMk/>
            <pc:sldMk cId="0" sldId="262"/>
            <ac:graphicFrameMk id="36" creationId="{0425C090-C89C-1CEC-95C3-7EB12E0DAABF}"/>
          </ac:graphicFrameMkLst>
        </pc:graphicFrameChg>
        <pc:graphicFrameChg chg="add mod modGraphic">
          <ac:chgData name="Ivy GAO" userId="7f4b26ad718ce345" providerId="LiveId" clId="{780A2C9E-566B-457F-840D-F63BEA95A6D0}" dt="2025-02-18T12:16:26.319" v="715"/>
          <ac:graphicFrameMkLst>
            <pc:docMk/>
            <pc:sldMk cId="0" sldId="262"/>
            <ac:graphicFrameMk id="37" creationId="{46371FD4-DAFA-F21C-7D35-5B3768973569}"/>
          </ac:graphicFrameMkLst>
        </pc:graphicFrameChg>
        <pc:graphicFrameChg chg="add mod modGraphic">
          <ac:chgData name="Ivy GAO" userId="7f4b26ad718ce345" providerId="LiveId" clId="{780A2C9E-566B-457F-840D-F63BEA95A6D0}" dt="2025-02-18T12:16:05.611" v="712" actId="403"/>
          <ac:graphicFrameMkLst>
            <pc:docMk/>
            <pc:sldMk cId="0" sldId="262"/>
            <ac:graphicFrameMk id="41" creationId="{FCBCAA7B-32FB-B12B-1F85-3F50BFB4F890}"/>
          </ac:graphicFrameMkLst>
        </pc:graphicFrameChg>
      </pc:sldChg>
      <pc:sldChg chg="modSp mod">
        <pc:chgData name="Ivy GAO" userId="7f4b26ad718ce345" providerId="LiveId" clId="{780A2C9E-566B-457F-840D-F63BEA95A6D0}" dt="2025-02-18T12:23:26.850" v="810" actId="14100"/>
        <pc:sldMkLst>
          <pc:docMk/>
          <pc:sldMk cId="0" sldId="267"/>
        </pc:sldMkLst>
        <pc:spChg chg="mod">
          <ac:chgData name="Ivy GAO" userId="7f4b26ad718ce345" providerId="LiveId" clId="{780A2C9E-566B-457F-840D-F63BEA95A6D0}" dt="2025-02-17T22:20:19.226" v="74" actId="465"/>
          <ac:spMkLst>
            <pc:docMk/>
            <pc:sldMk cId="0" sldId="267"/>
            <ac:spMk id="14" creationId="{00000000-0000-0000-0000-000000000000}"/>
          </ac:spMkLst>
        </pc:spChg>
        <pc:spChg chg="mod">
          <ac:chgData name="Ivy GAO" userId="7f4b26ad718ce345" providerId="LiveId" clId="{780A2C9E-566B-457F-840D-F63BEA95A6D0}" dt="2025-02-18T12:05:50.177" v="606" actId="1076"/>
          <ac:spMkLst>
            <pc:docMk/>
            <pc:sldMk cId="0" sldId="267"/>
            <ac:spMk id="38" creationId="{00000000-0000-0000-0000-000000000000}"/>
          </ac:spMkLst>
        </pc:spChg>
        <pc:spChg chg="mod">
          <ac:chgData name="Ivy GAO" userId="7f4b26ad718ce345" providerId="LiveId" clId="{780A2C9E-566B-457F-840D-F63BEA95A6D0}" dt="2025-02-18T04:55:24.851" v="253" actId="404"/>
          <ac:spMkLst>
            <pc:docMk/>
            <pc:sldMk cId="0" sldId="267"/>
            <ac:spMk id="39" creationId="{00000000-0000-0000-0000-000000000000}"/>
          </ac:spMkLst>
        </pc:spChg>
        <pc:spChg chg="mod">
          <ac:chgData name="Ivy GAO" userId="7f4b26ad718ce345" providerId="LiveId" clId="{780A2C9E-566B-457F-840D-F63BEA95A6D0}" dt="2025-02-18T04:55:24.851" v="253" actId="404"/>
          <ac:spMkLst>
            <pc:docMk/>
            <pc:sldMk cId="0" sldId="267"/>
            <ac:spMk id="40" creationId="{00000000-0000-0000-0000-000000000000}"/>
          </ac:spMkLst>
        </pc:spChg>
        <pc:spChg chg="mod">
          <ac:chgData name="Ivy GAO" userId="7f4b26ad718ce345" providerId="LiveId" clId="{780A2C9E-566B-457F-840D-F63BEA95A6D0}" dt="2025-02-18T04:55:24.851" v="253" actId="404"/>
          <ac:spMkLst>
            <pc:docMk/>
            <pc:sldMk cId="0" sldId="267"/>
            <ac:spMk id="41" creationId="{00000000-0000-0000-0000-000000000000}"/>
          </ac:spMkLst>
        </pc:spChg>
        <pc:spChg chg="mod">
          <ac:chgData name="Ivy GAO" userId="7f4b26ad718ce345" providerId="LiveId" clId="{780A2C9E-566B-457F-840D-F63BEA95A6D0}" dt="2025-02-18T12:05:37.799" v="604" actId="403"/>
          <ac:spMkLst>
            <pc:docMk/>
            <pc:sldMk cId="0" sldId="267"/>
            <ac:spMk id="42" creationId="{00000000-0000-0000-0000-000000000000}"/>
          </ac:spMkLst>
        </pc:spChg>
        <pc:spChg chg="mod">
          <ac:chgData name="Ivy GAO" userId="7f4b26ad718ce345" providerId="LiveId" clId="{780A2C9E-566B-457F-840D-F63BEA95A6D0}" dt="2025-02-18T12:05:37.799" v="604" actId="403"/>
          <ac:spMkLst>
            <pc:docMk/>
            <pc:sldMk cId="0" sldId="267"/>
            <ac:spMk id="43" creationId="{00000000-0000-0000-0000-000000000000}"/>
          </ac:spMkLst>
        </pc:spChg>
        <pc:spChg chg="mod">
          <ac:chgData name="Ivy GAO" userId="7f4b26ad718ce345" providerId="LiveId" clId="{780A2C9E-566B-457F-840D-F63BEA95A6D0}" dt="2025-02-18T12:05:37.799" v="604" actId="403"/>
          <ac:spMkLst>
            <pc:docMk/>
            <pc:sldMk cId="0" sldId="267"/>
            <ac:spMk id="44" creationId="{00000000-0000-0000-0000-000000000000}"/>
          </ac:spMkLst>
        </pc:spChg>
        <pc:spChg chg="mod">
          <ac:chgData name="Ivy GAO" userId="7f4b26ad718ce345" providerId="LiveId" clId="{780A2C9E-566B-457F-840D-F63BEA95A6D0}" dt="2025-02-18T12:22:58.641" v="798" actId="1076"/>
          <ac:spMkLst>
            <pc:docMk/>
            <pc:sldMk cId="0" sldId="267"/>
            <ac:spMk id="45" creationId="{00000000-0000-0000-0000-000000000000}"/>
          </ac:spMkLst>
        </pc:spChg>
        <pc:spChg chg="mod">
          <ac:chgData name="Ivy GAO" userId="7f4b26ad718ce345" providerId="LiveId" clId="{780A2C9E-566B-457F-840D-F63BEA95A6D0}" dt="2025-02-18T12:23:23.678" v="808" actId="14100"/>
          <ac:spMkLst>
            <pc:docMk/>
            <pc:sldMk cId="0" sldId="267"/>
            <ac:spMk id="49" creationId="{00000000-0000-0000-0000-000000000000}"/>
          </ac:spMkLst>
        </pc:spChg>
        <pc:spChg chg="mod">
          <ac:chgData name="Ivy GAO" userId="7f4b26ad718ce345" providerId="LiveId" clId="{780A2C9E-566B-457F-840D-F63BEA95A6D0}" dt="2025-02-18T12:23:07.121" v="801" actId="14100"/>
          <ac:spMkLst>
            <pc:docMk/>
            <pc:sldMk cId="0" sldId="267"/>
            <ac:spMk id="53" creationId="{00000000-0000-0000-0000-000000000000}"/>
          </ac:spMkLst>
        </pc:spChg>
        <pc:spChg chg="mod">
          <ac:chgData name="Ivy GAO" userId="7f4b26ad718ce345" providerId="LiveId" clId="{780A2C9E-566B-457F-840D-F63BEA95A6D0}" dt="2025-02-18T12:23:26.850" v="810" actId="14100"/>
          <ac:spMkLst>
            <pc:docMk/>
            <pc:sldMk cId="0" sldId="267"/>
            <ac:spMk id="54" creationId="{00000000-0000-0000-0000-000000000000}"/>
          </ac:spMkLst>
        </pc:spChg>
        <pc:spChg chg="mod">
          <ac:chgData name="Ivy GAO" userId="7f4b26ad718ce345" providerId="LiveId" clId="{780A2C9E-566B-457F-840D-F63BEA95A6D0}" dt="2025-02-18T12:23:14.695" v="803" actId="14100"/>
          <ac:spMkLst>
            <pc:docMk/>
            <pc:sldMk cId="0" sldId="267"/>
            <ac:spMk id="58" creationId="{00000000-0000-0000-0000-000000000000}"/>
          </ac:spMkLst>
        </pc:spChg>
        <pc:spChg chg="mod">
          <ac:chgData name="Ivy GAO" userId="7f4b26ad718ce345" providerId="LiveId" clId="{780A2C9E-566B-457F-840D-F63BEA95A6D0}" dt="2025-02-18T12:06:45.766" v="610" actId="1076"/>
          <ac:spMkLst>
            <pc:docMk/>
            <pc:sldMk cId="0" sldId="267"/>
            <ac:spMk id="59" creationId="{00000000-0000-0000-0000-000000000000}"/>
          </ac:spMkLst>
        </pc:spChg>
        <pc:spChg chg="mod">
          <ac:chgData name="Ivy GAO" userId="7f4b26ad718ce345" providerId="LiveId" clId="{780A2C9E-566B-457F-840D-F63BEA95A6D0}" dt="2025-02-18T12:06:36.337" v="608" actId="1076"/>
          <ac:spMkLst>
            <pc:docMk/>
            <pc:sldMk cId="0" sldId="267"/>
            <ac:spMk id="60" creationId="{00000000-0000-0000-0000-000000000000}"/>
          </ac:spMkLst>
        </pc:spChg>
        <pc:spChg chg="mod">
          <ac:chgData name="Ivy GAO" userId="7f4b26ad718ce345" providerId="LiveId" clId="{780A2C9E-566B-457F-840D-F63BEA95A6D0}" dt="2025-02-18T12:05:37.799" v="604" actId="403"/>
          <ac:spMkLst>
            <pc:docMk/>
            <pc:sldMk cId="0" sldId="267"/>
            <ac:spMk id="61" creationId="{00000000-0000-0000-0000-000000000000}"/>
          </ac:spMkLst>
        </pc:spChg>
        <pc:spChg chg="mod">
          <ac:chgData name="Ivy GAO" userId="7f4b26ad718ce345" providerId="LiveId" clId="{780A2C9E-566B-457F-840D-F63BEA95A6D0}" dt="2025-02-18T12:06:41.527" v="609" actId="1076"/>
          <ac:spMkLst>
            <pc:docMk/>
            <pc:sldMk cId="0" sldId="267"/>
            <ac:spMk id="62" creationId="{00000000-0000-0000-0000-000000000000}"/>
          </ac:spMkLst>
        </pc:spChg>
        <pc:spChg chg="mod">
          <ac:chgData name="Ivy GAO" userId="7f4b26ad718ce345" providerId="LiveId" clId="{780A2C9E-566B-457F-840D-F63BEA95A6D0}" dt="2025-02-18T12:23:17.099" v="804" actId="14100"/>
          <ac:spMkLst>
            <pc:docMk/>
            <pc:sldMk cId="0" sldId="267"/>
            <ac:spMk id="67" creationId="{7DEA46D9-E42D-6EB6-2475-9B8A9AAEC1C8}"/>
          </ac:spMkLst>
        </pc:spChg>
        <pc:grpChg chg="mod">
          <ac:chgData name="Ivy GAO" userId="7f4b26ad718ce345" providerId="LiveId" clId="{780A2C9E-566B-457F-840D-F63BEA95A6D0}" dt="2025-02-18T12:06:27.154" v="607" actId="1076"/>
          <ac:grpSpMkLst>
            <pc:docMk/>
            <pc:sldMk cId="0" sldId="267"/>
            <ac:grpSpMk id="3" creationId="{00000000-0000-0000-0000-000000000000}"/>
          </ac:grpSpMkLst>
        </pc:grpChg>
        <pc:grpChg chg="mod">
          <ac:chgData name="Ivy GAO" userId="7f4b26ad718ce345" providerId="LiveId" clId="{780A2C9E-566B-457F-840D-F63BEA95A6D0}" dt="2025-02-17T22:21:05.776" v="86" actId="1076"/>
          <ac:grpSpMkLst>
            <pc:docMk/>
            <pc:sldMk cId="0" sldId="267"/>
            <ac:grpSpMk id="6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2:39.164" v="791" actId="14100"/>
          <ac:grpSpMkLst>
            <pc:docMk/>
            <pc:sldMk cId="0" sldId="267"/>
            <ac:grpSpMk id="11" creationId="{00000000-0000-0000-0000-000000000000}"/>
          </ac:grpSpMkLst>
        </pc:grpChg>
        <pc:grpChg chg="mod">
          <ac:chgData name="Ivy GAO" userId="7f4b26ad718ce345" providerId="LiveId" clId="{780A2C9E-566B-457F-840D-F63BEA95A6D0}" dt="2025-02-17T22:20:48.557" v="82" actId="1076"/>
          <ac:grpSpMkLst>
            <pc:docMk/>
            <pc:sldMk cId="0" sldId="267"/>
            <ac:grpSpMk id="20" creationId="{00000000-0000-0000-0000-000000000000}"/>
          </ac:grpSpMkLst>
        </pc:grpChg>
        <pc:grpChg chg="mod">
          <ac:chgData name="Ivy GAO" userId="7f4b26ad718ce345" providerId="LiveId" clId="{780A2C9E-566B-457F-840D-F63BEA95A6D0}" dt="2025-02-17T22:20:45.585" v="81" actId="1076"/>
          <ac:grpSpMkLst>
            <pc:docMk/>
            <pc:sldMk cId="0" sldId="267"/>
            <ac:grpSpMk id="30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2:45.362" v="793" actId="14100"/>
          <ac:grpSpMkLst>
            <pc:docMk/>
            <pc:sldMk cId="0" sldId="267"/>
            <ac:grpSpMk id="35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3:20.417" v="807" actId="1076"/>
          <ac:grpSpMkLst>
            <pc:docMk/>
            <pc:sldMk cId="0" sldId="267"/>
            <ac:grpSpMk id="46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3:01.826" v="799" actId="14100"/>
          <ac:grpSpMkLst>
            <pc:docMk/>
            <pc:sldMk cId="0" sldId="267"/>
            <ac:grpSpMk id="50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2:55.618" v="796" actId="14100"/>
          <ac:grpSpMkLst>
            <pc:docMk/>
            <pc:sldMk cId="0" sldId="267"/>
            <ac:grpSpMk id="55" creationId="{00000000-0000-0000-0000-000000000000}"/>
          </ac:grpSpMkLst>
        </pc:grpChg>
        <pc:grpChg chg="mod">
          <ac:chgData name="Ivy GAO" userId="7f4b26ad718ce345" providerId="LiveId" clId="{780A2C9E-566B-457F-840D-F63BEA95A6D0}" dt="2025-02-18T12:22:52.884" v="795" actId="14100"/>
          <ac:grpSpMkLst>
            <pc:docMk/>
            <pc:sldMk cId="0" sldId="267"/>
            <ac:grpSpMk id="64" creationId="{07A51AA9-3B1B-C554-E1DB-3313D67BAD55}"/>
          </ac:grpSpMkLst>
        </pc:grpChg>
      </pc:sldChg>
      <pc:sldChg chg="modSp mod">
        <pc:chgData name="Ivy GAO" userId="7f4b26ad718ce345" providerId="LiveId" clId="{780A2C9E-566B-457F-840D-F63BEA95A6D0}" dt="2025-02-18T12:05:25.152" v="603" actId="14100"/>
        <pc:sldMkLst>
          <pc:docMk/>
          <pc:sldMk cId="0" sldId="268"/>
        </pc:sldMkLst>
        <pc:spChg chg="mod">
          <ac:chgData name="Ivy GAO" userId="7f4b26ad718ce345" providerId="LiveId" clId="{780A2C9E-566B-457F-840D-F63BEA95A6D0}" dt="2025-02-17T22:16:37.638" v="59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Ivy GAO" userId="7f4b26ad718ce345" providerId="LiveId" clId="{780A2C9E-566B-457F-840D-F63BEA95A6D0}" dt="2025-02-18T12:05:25.152" v="603" actId="14100"/>
          <ac:spMkLst>
            <pc:docMk/>
            <pc:sldMk cId="0" sldId="268"/>
            <ac:spMk id="12" creationId="{00000000-0000-0000-0000-000000000000}"/>
          </ac:spMkLst>
        </pc:spChg>
      </pc:sldChg>
      <pc:sldChg chg="addSp modSp mod">
        <pc:chgData name="Ivy GAO" userId="7f4b26ad718ce345" providerId="LiveId" clId="{780A2C9E-566B-457F-840D-F63BEA95A6D0}" dt="2025-02-18T02:40:29.595" v="157" actId="1076"/>
        <pc:sldMkLst>
          <pc:docMk/>
          <pc:sldMk cId="3276912564" sldId="270"/>
        </pc:sldMkLst>
        <pc:spChg chg="add mod">
          <ac:chgData name="Ivy GAO" userId="7f4b26ad718ce345" providerId="LiveId" clId="{780A2C9E-566B-457F-840D-F63BEA95A6D0}" dt="2025-02-18T02:40:29.595" v="157" actId="1076"/>
          <ac:spMkLst>
            <pc:docMk/>
            <pc:sldMk cId="3276912564" sldId="270"/>
            <ac:spMk id="6" creationId="{C90C43C8-FC48-D2D2-8CF4-0CBA7FD75B1D}"/>
          </ac:spMkLst>
        </pc:spChg>
        <pc:spChg chg="mod">
          <ac:chgData name="Ivy GAO" userId="7f4b26ad718ce345" providerId="LiveId" clId="{780A2C9E-566B-457F-840D-F63BEA95A6D0}" dt="2025-02-18T02:40:18.735" v="156" actId="1076"/>
          <ac:spMkLst>
            <pc:docMk/>
            <pc:sldMk cId="3276912564" sldId="270"/>
            <ac:spMk id="10" creationId="{FE3466F4-E704-3A4B-79C0-24FB953D2FA3}"/>
          </ac:spMkLst>
        </pc:spChg>
      </pc:sldChg>
      <pc:sldChg chg="addSp modSp mod">
        <pc:chgData name="Ivy GAO" userId="7f4b26ad718ce345" providerId="LiveId" clId="{780A2C9E-566B-457F-840D-F63BEA95A6D0}" dt="2025-02-18T08:14:45.157" v="556"/>
        <pc:sldMkLst>
          <pc:docMk/>
          <pc:sldMk cId="762721547" sldId="271"/>
        </pc:sldMkLst>
        <pc:spChg chg="add mod">
          <ac:chgData name="Ivy GAO" userId="7f4b26ad718ce345" providerId="LiveId" clId="{780A2C9E-566B-457F-840D-F63BEA95A6D0}" dt="2025-02-18T03:48:23.480" v="251" actId="2085"/>
          <ac:spMkLst>
            <pc:docMk/>
            <pc:sldMk cId="762721547" sldId="271"/>
            <ac:spMk id="5" creationId="{5D08322C-EF0C-731C-C93B-8AA246F2AD1F}"/>
          </ac:spMkLst>
        </pc:spChg>
        <pc:spChg chg="add mod">
          <ac:chgData name="Ivy GAO" userId="7f4b26ad718ce345" providerId="LiveId" clId="{780A2C9E-566B-457F-840D-F63BEA95A6D0}" dt="2025-02-18T03:48:27.180" v="252" actId="2085"/>
          <ac:spMkLst>
            <pc:docMk/>
            <pc:sldMk cId="762721547" sldId="271"/>
            <ac:spMk id="7" creationId="{F5671922-2145-5578-E61F-2D92AB40140F}"/>
          </ac:spMkLst>
        </pc:spChg>
        <pc:spChg chg="add mod">
          <ac:chgData name="Ivy GAO" userId="7f4b26ad718ce345" providerId="LiveId" clId="{780A2C9E-566B-457F-840D-F63BEA95A6D0}" dt="2025-02-18T07:46:13.450" v="548" actId="1076"/>
          <ac:spMkLst>
            <pc:docMk/>
            <pc:sldMk cId="762721547" sldId="271"/>
            <ac:spMk id="9" creationId="{29F07AFF-76C4-74DD-1363-8C63324EA176}"/>
          </ac:spMkLst>
        </pc:spChg>
        <pc:spChg chg="add mod">
          <ac:chgData name="Ivy GAO" userId="7f4b26ad718ce345" providerId="LiveId" clId="{780A2C9E-566B-457F-840D-F63BEA95A6D0}" dt="2025-02-18T07:46:08.576" v="547" actId="1076"/>
          <ac:spMkLst>
            <pc:docMk/>
            <pc:sldMk cId="762721547" sldId="271"/>
            <ac:spMk id="13" creationId="{BCDE2930-5AC6-B372-12D2-92B3FF8BA94E}"/>
          </ac:spMkLst>
        </pc:spChg>
        <pc:spChg chg="mod">
          <ac:chgData name="Ivy GAO" userId="7f4b26ad718ce345" providerId="LiveId" clId="{780A2C9E-566B-457F-840D-F63BEA95A6D0}" dt="2025-02-18T07:45:17.078" v="537" actId="1076"/>
          <ac:spMkLst>
            <pc:docMk/>
            <pc:sldMk cId="762721547" sldId="271"/>
            <ac:spMk id="17" creationId="{2DCD142B-087B-AF4B-F44B-51E2D458C511}"/>
          </ac:spMkLst>
        </pc:spChg>
        <pc:spChg chg="add mod">
          <ac:chgData name="Ivy GAO" userId="7f4b26ad718ce345" providerId="LiveId" clId="{780A2C9E-566B-457F-840D-F63BEA95A6D0}" dt="2025-02-18T08:14:45.157" v="556"/>
          <ac:spMkLst>
            <pc:docMk/>
            <pc:sldMk cId="762721547" sldId="271"/>
            <ac:spMk id="20" creationId="{E22D2818-BCD7-2FAE-54EA-E214D90C95AA}"/>
          </ac:spMkLst>
        </pc:spChg>
      </pc:sldChg>
      <pc:sldChg chg="addSp modSp mod">
        <pc:chgData name="Ivy GAO" userId="7f4b26ad718ce345" providerId="LiveId" clId="{780A2C9E-566B-457F-840D-F63BEA95A6D0}" dt="2025-02-18T03:14:48.682" v="169" actId="1076"/>
        <pc:sldMkLst>
          <pc:docMk/>
          <pc:sldMk cId="1050361048" sldId="273"/>
        </pc:sldMkLst>
        <pc:spChg chg="add mod">
          <ac:chgData name="Ivy GAO" userId="7f4b26ad718ce345" providerId="LiveId" clId="{780A2C9E-566B-457F-840D-F63BEA95A6D0}" dt="2025-02-18T02:42:28.269" v="168"/>
          <ac:spMkLst>
            <pc:docMk/>
            <pc:sldMk cId="1050361048" sldId="273"/>
            <ac:spMk id="5" creationId="{9C6594BF-0290-9DCE-00BA-840E207C44E5}"/>
          </ac:spMkLst>
        </pc:spChg>
        <pc:spChg chg="mod">
          <ac:chgData name="Ivy GAO" userId="7f4b26ad718ce345" providerId="LiveId" clId="{780A2C9E-566B-457F-840D-F63BEA95A6D0}" dt="2025-02-18T03:14:48.682" v="169" actId="1076"/>
          <ac:spMkLst>
            <pc:docMk/>
            <pc:sldMk cId="1050361048" sldId="273"/>
            <ac:spMk id="17" creationId="{FFCECAC7-23FD-A459-DD44-DC64D09F0A4C}"/>
          </ac:spMkLst>
        </pc:spChg>
        <pc:spChg chg="mod">
          <ac:chgData name="Ivy GAO" userId="7f4b26ad718ce345" providerId="LiveId" clId="{780A2C9E-566B-457F-840D-F63BEA95A6D0}" dt="2025-02-18T02:42:01.231" v="163" actId="14100"/>
          <ac:spMkLst>
            <pc:docMk/>
            <pc:sldMk cId="1050361048" sldId="273"/>
            <ac:spMk id="20" creationId="{43F78073-7040-74DA-4F66-98FC6B8C6530}"/>
          </ac:spMkLst>
        </pc:spChg>
      </pc:sldChg>
      <pc:sldChg chg="addSp modSp mod">
        <pc:chgData name="Ivy GAO" userId="7f4b26ad718ce345" providerId="LiveId" clId="{780A2C9E-566B-457F-840D-F63BEA95A6D0}" dt="2025-02-18T02:39:45.360" v="148" actId="1076"/>
        <pc:sldMkLst>
          <pc:docMk/>
          <pc:sldMk cId="3437090085" sldId="275"/>
        </pc:sldMkLst>
        <pc:spChg chg="add mod">
          <ac:chgData name="Ivy GAO" userId="7f4b26ad718ce345" providerId="LiveId" clId="{780A2C9E-566B-457F-840D-F63BEA95A6D0}" dt="2025-02-18T02:39:45.360" v="148" actId="1076"/>
          <ac:spMkLst>
            <pc:docMk/>
            <pc:sldMk cId="3437090085" sldId="275"/>
            <ac:spMk id="6" creationId="{8DCA31CD-2A5C-601D-6FF7-36D01B1AB093}"/>
          </ac:spMkLst>
        </pc:spChg>
        <pc:grpChg chg="mod">
          <ac:chgData name="Ivy GAO" userId="7f4b26ad718ce345" providerId="LiveId" clId="{780A2C9E-566B-457F-840D-F63BEA95A6D0}" dt="2025-02-18T02:39:41.739" v="147" actId="1076"/>
          <ac:grpSpMkLst>
            <pc:docMk/>
            <pc:sldMk cId="3437090085" sldId="275"/>
            <ac:grpSpMk id="24" creationId="{11ECF3DD-9543-A955-BB42-69BF49128571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42.png"/><Relationship Id="rId4" Type="http://schemas.openxmlformats.org/officeDocument/2006/relationships/slide" Target="slide9.xml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sv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eg"/><Relationship Id="rId7" Type="http://schemas.openxmlformats.org/officeDocument/2006/relationships/image" Target="../media/image2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5.svg"/><Relationship Id="rId5" Type="http://schemas.openxmlformats.org/officeDocument/2006/relationships/image" Target="../media/image13.sv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slide" Target="slide10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87" y="-28807"/>
            <a:ext cx="6307532" cy="10287000"/>
            <a:chOff x="0" y="0"/>
            <a:chExt cx="986881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6881" cy="1593725"/>
            </a:xfrm>
            <a:custGeom>
              <a:avLst/>
              <a:gdLst/>
              <a:ahLst/>
              <a:cxnLst/>
              <a:rect l="l" t="t" r="r" b="b"/>
              <a:pathLst>
                <a:path w="986881" h="1593725">
                  <a:moveTo>
                    <a:pt x="115460" y="0"/>
                  </a:moveTo>
                  <a:lnTo>
                    <a:pt x="871421" y="0"/>
                  </a:lnTo>
                  <a:cubicBezTo>
                    <a:pt x="902043" y="0"/>
                    <a:pt x="931410" y="12165"/>
                    <a:pt x="953063" y="33818"/>
                  </a:cubicBezTo>
                  <a:cubicBezTo>
                    <a:pt x="974716" y="55470"/>
                    <a:pt x="986881" y="84838"/>
                    <a:pt x="986881" y="115460"/>
                  </a:cubicBezTo>
                  <a:lnTo>
                    <a:pt x="986881" y="1478265"/>
                  </a:lnTo>
                  <a:cubicBezTo>
                    <a:pt x="986881" y="1508887"/>
                    <a:pt x="974716" y="1538255"/>
                    <a:pt x="953063" y="1559908"/>
                  </a:cubicBezTo>
                  <a:cubicBezTo>
                    <a:pt x="931410" y="1581561"/>
                    <a:pt x="902043" y="1593725"/>
                    <a:pt x="871421" y="1593725"/>
                  </a:cubicBezTo>
                  <a:lnTo>
                    <a:pt x="115460" y="1593725"/>
                  </a:lnTo>
                  <a:cubicBezTo>
                    <a:pt x="84838" y="1593725"/>
                    <a:pt x="55470" y="1581561"/>
                    <a:pt x="33818" y="1559908"/>
                  </a:cubicBezTo>
                  <a:cubicBezTo>
                    <a:pt x="12165" y="1538255"/>
                    <a:pt x="0" y="1508887"/>
                    <a:pt x="0" y="1478265"/>
                  </a:cubicBezTo>
                  <a:lnTo>
                    <a:pt x="0" y="115460"/>
                  </a:lnTo>
                  <a:cubicBezTo>
                    <a:pt x="0" y="84838"/>
                    <a:pt x="12165" y="55470"/>
                    <a:pt x="33818" y="33818"/>
                  </a:cubicBezTo>
                  <a:cubicBezTo>
                    <a:pt x="55470" y="12165"/>
                    <a:pt x="84838" y="0"/>
                    <a:pt x="115460" y="0"/>
                  </a:cubicBezTo>
                  <a:close/>
                </a:path>
              </a:pathLst>
            </a:custGeom>
            <a:blipFill>
              <a:blip r:embed="rId2"/>
              <a:stretch>
                <a:fillRect l="-93547" r="-9354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319597" y="7045609"/>
            <a:ext cx="4013617" cy="970118"/>
            <a:chOff x="0" y="0"/>
            <a:chExt cx="1057084" cy="2555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7084" cy="255504"/>
            </a:xfrm>
            <a:custGeom>
              <a:avLst/>
              <a:gdLst/>
              <a:ahLst/>
              <a:cxnLst/>
              <a:rect l="l" t="t" r="r" b="b"/>
              <a:pathLst>
                <a:path w="1057084" h="255504">
                  <a:moveTo>
                    <a:pt x="0" y="0"/>
                  </a:moveTo>
                  <a:lnTo>
                    <a:pt x="1057084" y="0"/>
                  </a:lnTo>
                  <a:lnTo>
                    <a:pt x="1057084" y="255504"/>
                  </a:lnTo>
                  <a:lnTo>
                    <a:pt x="0" y="255504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057084" cy="312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3122456"/>
            <a:ext cx="5828240" cy="5391905"/>
            <a:chOff x="0" y="0"/>
            <a:chExt cx="878575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8575" cy="812800"/>
            </a:xfrm>
            <a:custGeom>
              <a:avLst/>
              <a:gdLst/>
              <a:ahLst/>
              <a:cxnLst/>
              <a:rect l="l" t="t" r="r" b="b"/>
              <a:pathLst>
                <a:path w="878575" h="812800">
                  <a:moveTo>
                    <a:pt x="439288" y="0"/>
                  </a:moveTo>
                  <a:cubicBezTo>
                    <a:pt x="196676" y="0"/>
                    <a:pt x="0" y="181951"/>
                    <a:pt x="0" y="406400"/>
                  </a:cubicBezTo>
                  <a:cubicBezTo>
                    <a:pt x="0" y="630849"/>
                    <a:pt x="196676" y="812800"/>
                    <a:pt x="439288" y="812800"/>
                  </a:cubicBezTo>
                  <a:cubicBezTo>
                    <a:pt x="681899" y="812800"/>
                    <a:pt x="878575" y="630849"/>
                    <a:pt x="878575" y="406400"/>
                  </a:cubicBezTo>
                  <a:cubicBezTo>
                    <a:pt x="878575" y="181951"/>
                    <a:pt x="681899" y="0"/>
                    <a:pt x="439288" y="0"/>
                  </a:cubicBezTo>
                  <a:close/>
                </a:path>
              </a:pathLst>
            </a:custGeom>
            <a:blipFill>
              <a:blip r:embed="rId3"/>
              <a:stretch>
                <a:fillRect l="-26934" r="-2693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>
            <a:off x="9326406" y="1028700"/>
            <a:ext cx="1850797" cy="275937"/>
          </a:xfrm>
          <a:custGeom>
            <a:avLst/>
            <a:gdLst/>
            <a:ahLst/>
            <a:cxnLst/>
            <a:rect l="l" t="t" r="r" b="b"/>
            <a:pathLst>
              <a:path w="1850797" h="275937">
                <a:moveTo>
                  <a:pt x="0" y="0"/>
                </a:moveTo>
                <a:lnTo>
                  <a:pt x="1850796" y="0"/>
                </a:lnTo>
                <a:lnTo>
                  <a:pt x="1850796" y="275937"/>
                </a:lnTo>
                <a:lnTo>
                  <a:pt x="0" y="275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1692673" y="1166668"/>
            <a:ext cx="5218904" cy="0"/>
          </a:xfrm>
          <a:prstGeom prst="line">
            <a:avLst/>
          </a:prstGeom>
          <a:ln w="38100" cap="flat">
            <a:solidFill>
              <a:srgbClr val="57755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2534888" y="5468505"/>
            <a:ext cx="5700605" cy="4114800"/>
          </a:xfrm>
          <a:custGeom>
            <a:avLst/>
            <a:gdLst/>
            <a:ahLst/>
            <a:cxnLst/>
            <a:rect l="l" t="t" r="r" b="b"/>
            <a:pathLst>
              <a:path w="5700605" h="4114800">
                <a:moveTo>
                  <a:pt x="0" y="0"/>
                </a:moveTo>
                <a:lnTo>
                  <a:pt x="5700605" y="0"/>
                </a:lnTo>
                <a:lnTo>
                  <a:pt x="57006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01706" y="5628587"/>
            <a:ext cx="3809718" cy="2170343"/>
          </a:xfrm>
          <a:custGeom>
            <a:avLst/>
            <a:gdLst/>
            <a:ahLst/>
            <a:cxnLst/>
            <a:rect l="l" t="t" r="r" b="b"/>
            <a:pathLst>
              <a:path w="3809718" h="2170343">
                <a:moveTo>
                  <a:pt x="0" y="0"/>
                </a:moveTo>
                <a:lnTo>
                  <a:pt x="3809719" y="0"/>
                </a:lnTo>
                <a:lnTo>
                  <a:pt x="3809719" y="2170343"/>
                </a:lnTo>
                <a:lnTo>
                  <a:pt x="0" y="21703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213" r="-2789" b="-2310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904607" y="5896850"/>
            <a:ext cx="1633818" cy="1633818"/>
          </a:xfrm>
          <a:custGeom>
            <a:avLst/>
            <a:gdLst/>
            <a:ahLst/>
            <a:cxnLst/>
            <a:rect l="l" t="t" r="r" b="b"/>
            <a:pathLst>
              <a:path w="1633818" h="1633818">
                <a:moveTo>
                  <a:pt x="0" y="0"/>
                </a:moveTo>
                <a:lnTo>
                  <a:pt x="1633819" y="0"/>
                </a:lnTo>
                <a:lnTo>
                  <a:pt x="1633819" y="1633818"/>
                </a:lnTo>
                <a:lnTo>
                  <a:pt x="0" y="16338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973756" y="7195922"/>
            <a:ext cx="718917" cy="669492"/>
          </a:xfrm>
          <a:custGeom>
            <a:avLst/>
            <a:gdLst/>
            <a:ahLst/>
            <a:cxnLst/>
            <a:rect l="l" t="t" r="r" b="b"/>
            <a:pathLst>
              <a:path w="718917" h="669492">
                <a:moveTo>
                  <a:pt x="0" y="0"/>
                </a:moveTo>
                <a:lnTo>
                  <a:pt x="718917" y="0"/>
                </a:lnTo>
                <a:lnTo>
                  <a:pt x="718917" y="669492"/>
                </a:lnTo>
                <a:lnTo>
                  <a:pt x="0" y="6694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095479" y="3013050"/>
            <a:ext cx="7697069" cy="122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1">
                <a:solidFill>
                  <a:srgbClr val="577550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 AGRICULTURE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16655" y="1515943"/>
            <a:ext cx="10595511" cy="160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134E1A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CLOVER DETECTION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94174" y="4465002"/>
            <a:ext cx="6307532" cy="119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1" dirty="0">
                <a:solidFill>
                  <a:srgbClr val="322A2A"/>
                </a:solidFill>
                <a:latin typeface="Aileron Heavy"/>
                <a:ea typeface="Aileron Heavy"/>
                <a:cs typeface="Aileron Heavy"/>
                <a:sym typeface="Aileron Heavy"/>
              </a:rPr>
              <a:t>With Drones and Machine Learning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40726" y="7225877"/>
            <a:ext cx="2971360" cy="600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1">
                <a:solidFill>
                  <a:srgbClr val="322A2A"/>
                </a:solidFill>
                <a:latin typeface="Aileron Heavy"/>
                <a:ea typeface="Aileron Heavy"/>
                <a:cs typeface="Aileron Heavy"/>
                <a:sym typeface="Aileron Heavy"/>
              </a:rPr>
              <a:t>Wei Gao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448800" y="2912360"/>
            <a:ext cx="4176206" cy="6120936"/>
            <a:chOff x="0" y="0"/>
            <a:chExt cx="584612" cy="9087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4612" cy="908708"/>
            </a:xfrm>
            <a:custGeom>
              <a:avLst/>
              <a:gdLst/>
              <a:ahLst/>
              <a:cxnLst/>
              <a:rect l="l" t="t" r="r" b="b"/>
              <a:pathLst>
                <a:path w="584612" h="908708">
                  <a:moveTo>
                    <a:pt x="42782" y="0"/>
                  </a:moveTo>
                  <a:lnTo>
                    <a:pt x="541830" y="0"/>
                  </a:lnTo>
                  <a:cubicBezTo>
                    <a:pt x="553177" y="0"/>
                    <a:pt x="564058" y="4507"/>
                    <a:pt x="572081" y="12530"/>
                  </a:cubicBezTo>
                  <a:cubicBezTo>
                    <a:pt x="580105" y="20554"/>
                    <a:pt x="584612" y="31435"/>
                    <a:pt x="584612" y="42782"/>
                  </a:cubicBezTo>
                  <a:lnTo>
                    <a:pt x="584612" y="865927"/>
                  </a:lnTo>
                  <a:cubicBezTo>
                    <a:pt x="584612" y="877273"/>
                    <a:pt x="580105" y="888155"/>
                    <a:pt x="572081" y="896178"/>
                  </a:cubicBezTo>
                  <a:cubicBezTo>
                    <a:pt x="564058" y="904201"/>
                    <a:pt x="553177" y="908708"/>
                    <a:pt x="541830" y="908708"/>
                  </a:cubicBezTo>
                  <a:lnTo>
                    <a:pt x="42782" y="908708"/>
                  </a:lnTo>
                  <a:cubicBezTo>
                    <a:pt x="19154" y="908708"/>
                    <a:pt x="0" y="889554"/>
                    <a:pt x="0" y="865927"/>
                  </a:cubicBezTo>
                  <a:lnTo>
                    <a:pt x="0" y="42782"/>
                  </a:lnTo>
                  <a:cubicBezTo>
                    <a:pt x="0" y="31435"/>
                    <a:pt x="4507" y="20554"/>
                    <a:pt x="12530" y="12530"/>
                  </a:cubicBezTo>
                  <a:cubicBezTo>
                    <a:pt x="20554" y="4507"/>
                    <a:pt x="31435" y="0"/>
                    <a:pt x="42782" y="0"/>
                  </a:cubicBezTo>
                  <a:close/>
                </a:path>
              </a:pathLst>
            </a:custGeom>
            <a:blipFill>
              <a:blip r:embed="rId2"/>
              <a:stretch>
                <a:fillRect l="-58428" t="-9801" r="-14498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737084" y="2889500"/>
            <a:ext cx="4176206" cy="6120936"/>
            <a:chOff x="0" y="0"/>
            <a:chExt cx="584612" cy="9087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4612" cy="908708"/>
            </a:xfrm>
            <a:custGeom>
              <a:avLst/>
              <a:gdLst/>
              <a:ahLst/>
              <a:cxnLst/>
              <a:rect l="l" t="t" r="r" b="b"/>
              <a:pathLst>
                <a:path w="584612" h="908708">
                  <a:moveTo>
                    <a:pt x="44819" y="0"/>
                  </a:moveTo>
                  <a:lnTo>
                    <a:pt x="539793" y="0"/>
                  </a:lnTo>
                  <a:cubicBezTo>
                    <a:pt x="551680" y="0"/>
                    <a:pt x="563080" y="4722"/>
                    <a:pt x="571485" y="13127"/>
                  </a:cubicBezTo>
                  <a:cubicBezTo>
                    <a:pt x="579890" y="21532"/>
                    <a:pt x="584612" y="32932"/>
                    <a:pt x="584612" y="44819"/>
                  </a:cubicBezTo>
                  <a:lnTo>
                    <a:pt x="584612" y="863890"/>
                  </a:lnTo>
                  <a:cubicBezTo>
                    <a:pt x="584612" y="875776"/>
                    <a:pt x="579890" y="887176"/>
                    <a:pt x="571485" y="895581"/>
                  </a:cubicBezTo>
                  <a:cubicBezTo>
                    <a:pt x="563080" y="903986"/>
                    <a:pt x="551680" y="908708"/>
                    <a:pt x="539793" y="908708"/>
                  </a:cubicBezTo>
                  <a:lnTo>
                    <a:pt x="44819" y="908708"/>
                  </a:lnTo>
                  <a:cubicBezTo>
                    <a:pt x="32932" y="908708"/>
                    <a:pt x="21532" y="903986"/>
                    <a:pt x="13127" y="895581"/>
                  </a:cubicBezTo>
                  <a:cubicBezTo>
                    <a:pt x="4722" y="887176"/>
                    <a:pt x="0" y="875776"/>
                    <a:pt x="0" y="863890"/>
                  </a:cubicBezTo>
                  <a:lnTo>
                    <a:pt x="0" y="44819"/>
                  </a:lnTo>
                  <a:cubicBezTo>
                    <a:pt x="0" y="32932"/>
                    <a:pt x="4722" y="21532"/>
                    <a:pt x="13127" y="13127"/>
                  </a:cubicBezTo>
                  <a:cubicBezTo>
                    <a:pt x="21532" y="4722"/>
                    <a:pt x="32932" y="0"/>
                    <a:pt x="44819" y="0"/>
                  </a:cubicBezTo>
                  <a:close/>
                </a:path>
              </a:pathLst>
            </a:custGeom>
            <a:blipFill>
              <a:blip r:embed="rId3"/>
              <a:stretch>
                <a:fillRect l="-59081" t="-9697" r="-144051"/>
              </a:stretch>
            </a:blipFill>
          </p:spPr>
        </p:sp>
      </p:grpSp>
      <p:graphicFrame>
        <p:nvGraphicFramePr>
          <p:cNvPr id="1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57215"/>
              </p:ext>
            </p:extLst>
          </p:nvPr>
        </p:nvGraphicFramePr>
        <p:xfrm>
          <a:off x="2109522" y="2390093"/>
          <a:ext cx="6121438" cy="6492558"/>
        </p:xfrm>
        <a:graphic>
          <a:graphicData uri="http://schemas.openxmlformats.org/drawingml/2006/table">
            <a:tbl>
              <a:tblPr/>
              <a:tblGrid>
                <a:gridCol w="87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7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1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630">
                <a:tc gridSpan="6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kzidenz-Grotesk Bold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  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  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  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  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Manual Scoring Data (Upper Left Corner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  28/01/2025) (ID-8)</a:t>
                      </a: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21">
                <a:tc rowSpan="3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Row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Column 1 (Plot1 – Plot8)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column 1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column 1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column 1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column 1 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100">
                <a:tc v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Row</a:t>
                      </a:r>
                      <a:endParaRPr lang="en-US" sz="11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 Score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6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Coverage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4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Green Density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Length</a:t>
                      </a:r>
                      <a:b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</a:b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(m)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419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6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Rank</a:t>
                      </a:r>
                      <a:endParaRPr lang="en-US" sz="1800" dirty="0"/>
                    </a:p>
                  </a:txBody>
                  <a:tcPr marL="85725" marR="85725" marT="85725" marB="85725" anchor="ctr"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Z" sz="1800" b="1" kern="1200" dirty="0">
                          <a:solidFill>
                            <a:srgbClr val="000000"/>
                          </a:solidFill>
                          <a:latin typeface="Akzidenz-Grotesk Bold"/>
                        </a:rPr>
                        <a:t>Value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(m²) </a:t>
                      </a:r>
                      <a:endParaRPr lang="en-NZ" sz="1800" b="1" kern="1200" dirty="0">
                        <a:solidFill>
                          <a:srgbClr val="000000"/>
                        </a:solidFill>
                        <a:latin typeface="Akzidenz-Grotesk Bold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3453466"/>
                  </a:ext>
                </a:extLst>
              </a:tr>
              <a:tr h="700667"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chemeClr val="tx1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1</a:t>
                      </a:r>
                      <a:endParaRPr lang="en-US" sz="2000" b="0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8(6.0m)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6.49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6.97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6.09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42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2</a:t>
                      </a:r>
                      <a:endParaRPr lang="en-US" sz="2000" b="0" i="1" dirty="0"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6(5.7m)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No.6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4.49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8.05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5.68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42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3</a:t>
                      </a:r>
                      <a:endParaRPr lang="en-US" sz="2000" b="0" i="1" dirty="0"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8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No.3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5.06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12.34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5.79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573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FF0000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4</a:t>
                      </a:r>
                      <a:endParaRPr lang="en-US" sz="2000" b="0" i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F313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8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F313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No.7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4.32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16.03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5.71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555"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134E1A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5</a:t>
                      </a:r>
                      <a:endParaRPr lang="en-US" sz="2000" b="0" i="1" dirty="0">
                        <a:solidFill>
                          <a:srgbClr val="134E1A"/>
                        </a:solidFill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38910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9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38910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No.2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38910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5.24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38910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14.16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38910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5.92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6</a:t>
                      </a:r>
                      <a:endParaRPr lang="en-US" sz="2000" b="0" i="1" dirty="0"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7(5.8m)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No.8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4.20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9.88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5.71</a:t>
                      </a:r>
                      <a:endParaRPr lang="en-US" sz="200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0179"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7</a:t>
                      </a:r>
                      <a:endParaRPr lang="en-US" sz="2000" b="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A99852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4(5.7m)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A99852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No.5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A99852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4.50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A99852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6.19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19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A99852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5.78</a:t>
                      </a:r>
                      <a:endParaRPr lang="en-US" sz="2000" dirty="0"/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0421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Plot </a:t>
                      </a:r>
                      <a:r>
                        <a:rPr lang="en-US" sz="2000" b="0" i="1" dirty="0">
                          <a:solidFill>
                            <a:schemeClr val="tx1"/>
                          </a:solidFill>
                          <a:latin typeface="+mn-lt"/>
                          <a:ea typeface="Akzidenz-Grotesk Bold"/>
                          <a:cs typeface="Akzidenz-Grotesk Bold"/>
                          <a:sym typeface="Akzidenz-Grotesk Bold"/>
                        </a:rPr>
                        <a:t>8</a:t>
                      </a:r>
                      <a:endParaRPr lang="en-US" sz="2000" b="0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7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No.4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4.61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4.87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kzidenz-Grotesk Bold"/>
                          <a:ea typeface="Akzidenz-Grotesk Bold"/>
                          <a:cs typeface="Akzidenz-Grotesk Bold"/>
                          <a:sym typeface="Akzidenz-Grotesk Bold"/>
                        </a:rPr>
                        <a:t>5.66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85725" marR="85725" marT="85725" marB="857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" name="TextBox 18"/>
          <p:cNvSpPr txBox="1"/>
          <p:nvPr/>
        </p:nvSpPr>
        <p:spPr>
          <a:xfrm>
            <a:off x="-1524000" y="754981"/>
            <a:ext cx="819150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7076"/>
              </a:lnSpc>
              <a:spcBef>
                <a:spcPct val="0"/>
              </a:spcBef>
            </a:pPr>
            <a:r>
              <a:rPr lang="en-US" sz="6100" b="1" dirty="0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Cross Validation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09F111-AEF4-B3AC-36B1-C0861763D22E}"/>
              </a:ext>
            </a:extLst>
          </p:cNvPr>
          <p:cNvCxnSpPr>
            <a:cxnSpLocks/>
          </p:cNvCxnSpPr>
          <p:nvPr/>
        </p:nvCxnSpPr>
        <p:spPr>
          <a:xfrm flipV="1">
            <a:off x="8268442" y="7837773"/>
            <a:ext cx="1353096" cy="33137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0E0EF85-9FDF-FE91-DB84-166C85606111}"/>
              </a:ext>
            </a:extLst>
          </p:cNvPr>
          <p:cNvCxnSpPr>
            <a:cxnSpLocks/>
          </p:cNvCxnSpPr>
          <p:nvPr/>
        </p:nvCxnSpPr>
        <p:spPr>
          <a:xfrm flipV="1">
            <a:off x="8230960" y="6647126"/>
            <a:ext cx="1403986" cy="345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六边形 18">
            <a:extLst>
              <a:ext uri="{FF2B5EF4-FFF2-40B4-BE49-F238E27FC236}">
                <a16:creationId xmlns:a16="http://schemas.microsoft.com/office/drawing/2014/main" id="{3265F9AC-F1D9-1BE8-526D-4C4548B99EAB}"/>
              </a:ext>
            </a:extLst>
          </p:cNvPr>
          <p:cNvSpPr/>
          <p:nvPr/>
        </p:nvSpPr>
        <p:spPr>
          <a:xfrm>
            <a:off x="762000" y="6732914"/>
            <a:ext cx="1193694" cy="685800"/>
          </a:xfrm>
          <a:prstGeom prst="hexagon">
            <a:avLst>
              <a:gd name="adj" fmla="val 31504"/>
              <a:gd name="vf" fmla="val 11547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1600" b="1" dirty="0"/>
              <a:t>Highest Score</a:t>
            </a:r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9779AF4D-BA6D-A845-270C-0EDEE08BEA84}"/>
              </a:ext>
            </a:extLst>
          </p:cNvPr>
          <p:cNvSpPr/>
          <p:nvPr/>
        </p:nvSpPr>
        <p:spPr>
          <a:xfrm>
            <a:off x="781660" y="7886700"/>
            <a:ext cx="1193694" cy="587440"/>
          </a:xfrm>
          <a:prstGeom prst="hexagon">
            <a:avLst>
              <a:gd name="adj" fmla="val 31504"/>
              <a:gd name="vf" fmla="val 11547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sz="1600" b="1" dirty="0"/>
              <a:t>Lowest Score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8CD3C7A-BC8C-A525-AF93-908F6D5783DA}"/>
              </a:ext>
            </a:extLst>
          </p:cNvPr>
          <p:cNvSpPr txBox="1"/>
          <p:nvPr/>
        </p:nvSpPr>
        <p:spPr>
          <a:xfrm>
            <a:off x="8822799" y="3649980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1</a:t>
            </a:r>
            <a:endParaRPr lang="en-US" sz="1800" b="1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8058D0F-A501-DB1D-C0D0-04F30D0ED7A3}"/>
              </a:ext>
            </a:extLst>
          </p:cNvPr>
          <p:cNvSpPr txBox="1"/>
          <p:nvPr/>
        </p:nvSpPr>
        <p:spPr>
          <a:xfrm>
            <a:off x="8822799" y="446223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2</a:t>
            </a:r>
            <a:endParaRPr lang="en-US" sz="1800" b="1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5BCB8F-8A46-9970-51E2-5D134C91D1D5}"/>
              </a:ext>
            </a:extLst>
          </p:cNvPr>
          <p:cNvSpPr txBox="1"/>
          <p:nvPr/>
        </p:nvSpPr>
        <p:spPr>
          <a:xfrm>
            <a:off x="8822799" y="5143500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3</a:t>
            </a:r>
            <a:endParaRPr lang="en-US" sz="1800" b="1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3794A0-6DC5-6F14-BD73-FAB6E16FB81E}"/>
              </a:ext>
            </a:extLst>
          </p:cNvPr>
          <p:cNvSpPr txBox="1"/>
          <p:nvPr/>
        </p:nvSpPr>
        <p:spPr>
          <a:xfrm>
            <a:off x="8836624" y="5753415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rgbClr val="C00000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4</a:t>
            </a:r>
            <a:endParaRPr lang="en-US" sz="1800" b="1" i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08217B1-E114-ED94-FC43-3AF9DE1720BC}"/>
              </a:ext>
            </a:extLst>
          </p:cNvPr>
          <p:cNvSpPr txBox="1"/>
          <p:nvPr/>
        </p:nvSpPr>
        <p:spPr>
          <a:xfrm>
            <a:off x="8872946" y="6413693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rgbClr val="134E1A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5</a:t>
            </a:r>
            <a:endParaRPr lang="en-US" sz="1800" b="1" i="1" dirty="0">
              <a:solidFill>
                <a:srgbClr val="134E1A"/>
              </a:solidFill>
              <a:latin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28A70BF-ADCA-109E-558D-903A0FFF90BB}"/>
              </a:ext>
            </a:extLst>
          </p:cNvPr>
          <p:cNvSpPr txBox="1"/>
          <p:nvPr/>
        </p:nvSpPr>
        <p:spPr>
          <a:xfrm>
            <a:off x="8844244" y="711231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6</a:t>
            </a:r>
            <a:endParaRPr lang="en-US" sz="1800" b="1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A631E6B-6A3D-D913-600A-31347C8456C0}"/>
              </a:ext>
            </a:extLst>
          </p:cNvPr>
          <p:cNvSpPr txBox="1"/>
          <p:nvPr/>
        </p:nvSpPr>
        <p:spPr>
          <a:xfrm>
            <a:off x="8836624" y="7669967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bg2">
                    <a:lumMod val="50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7</a:t>
            </a:r>
            <a:endParaRPr lang="en-US" sz="1800" b="1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6ED23D0-24D8-8D87-721C-25871E679409}"/>
              </a:ext>
            </a:extLst>
          </p:cNvPr>
          <p:cNvSpPr txBox="1"/>
          <p:nvPr/>
        </p:nvSpPr>
        <p:spPr>
          <a:xfrm>
            <a:off x="8822799" y="842133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/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8</a:t>
            </a:r>
            <a:endParaRPr lang="en-US" sz="1800" b="1" i="1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991" y="5305885"/>
            <a:ext cx="18114896" cy="0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454199" y="4474768"/>
            <a:ext cx="0" cy="831117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9069591" y="4474768"/>
            <a:ext cx="0" cy="831117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5400000">
            <a:off x="18031455" y="5226763"/>
            <a:ext cx="260864" cy="158243"/>
            <a:chOff x="0" y="0"/>
            <a:chExt cx="495569" cy="3006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5569" cy="300618"/>
            </a:xfrm>
            <a:custGeom>
              <a:avLst/>
              <a:gdLst/>
              <a:ahLst/>
              <a:cxnLst/>
              <a:rect l="l" t="t" r="r" b="b"/>
              <a:pathLst>
                <a:path w="495569" h="300618">
                  <a:moveTo>
                    <a:pt x="247784" y="0"/>
                  </a:moveTo>
                  <a:lnTo>
                    <a:pt x="495569" y="300618"/>
                  </a:lnTo>
                  <a:lnTo>
                    <a:pt x="0" y="300618"/>
                  </a:lnTo>
                  <a:lnTo>
                    <a:pt x="247784" y="0"/>
                  </a:lnTo>
                  <a:close/>
                </a:path>
              </a:pathLst>
            </a:custGeom>
            <a:solidFill>
              <a:srgbClr val="0E471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7433" y="101473"/>
              <a:ext cx="340704" cy="177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240" y="85229"/>
            <a:ext cx="4313952" cy="4701276"/>
            <a:chOff x="0" y="0"/>
            <a:chExt cx="750949" cy="832653"/>
          </a:xfrm>
        </p:grpSpPr>
        <p:sp>
          <p:nvSpPr>
            <p:cNvPr id="10" name="Freeform 10">
              <a:hlinkClick r:id="rId2" action="ppaction://hlinksldjump"/>
            </p:cNvPr>
            <p:cNvSpPr/>
            <p:nvPr/>
          </p:nvSpPr>
          <p:spPr>
            <a:xfrm>
              <a:off x="0" y="0"/>
              <a:ext cx="750949" cy="832653"/>
            </a:xfrm>
            <a:custGeom>
              <a:avLst/>
              <a:gdLst/>
              <a:ahLst/>
              <a:cxnLst/>
              <a:rect l="l" t="t" r="r" b="b"/>
              <a:pathLst>
                <a:path w="750949" h="832653">
                  <a:moveTo>
                    <a:pt x="41997" y="0"/>
                  </a:moveTo>
                  <a:lnTo>
                    <a:pt x="708953" y="0"/>
                  </a:lnTo>
                  <a:cubicBezTo>
                    <a:pt x="732147" y="0"/>
                    <a:pt x="750949" y="18803"/>
                    <a:pt x="750949" y="41997"/>
                  </a:cubicBezTo>
                  <a:lnTo>
                    <a:pt x="750949" y="790656"/>
                  </a:lnTo>
                  <a:cubicBezTo>
                    <a:pt x="750949" y="813851"/>
                    <a:pt x="732147" y="832653"/>
                    <a:pt x="708953" y="832653"/>
                  </a:cubicBezTo>
                  <a:lnTo>
                    <a:pt x="41997" y="832653"/>
                  </a:lnTo>
                  <a:cubicBezTo>
                    <a:pt x="18803" y="832653"/>
                    <a:pt x="0" y="813851"/>
                    <a:pt x="0" y="790656"/>
                  </a:cubicBezTo>
                  <a:lnTo>
                    <a:pt x="0" y="41997"/>
                  </a:lnTo>
                  <a:cubicBezTo>
                    <a:pt x="0" y="18803"/>
                    <a:pt x="18803" y="0"/>
                    <a:pt x="41997" y="0"/>
                  </a:cubicBezTo>
                  <a:close/>
                </a:path>
              </a:pathLst>
            </a:custGeom>
            <a:blipFill>
              <a:blip r:embed="rId3"/>
              <a:stretch>
                <a:fillRect l="-12507" t="-508" b="-50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594446" y="35182"/>
            <a:ext cx="4297602" cy="4765185"/>
            <a:chOff x="0" y="0"/>
            <a:chExt cx="750949" cy="832653"/>
          </a:xfrm>
        </p:grpSpPr>
        <p:sp>
          <p:nvSpPr>
            <p:cNvPr id="12" name="Freeform 12">
              <a:hlinkClick r:id="rId4" action="ppaction://hlinksldjump"/>
            </p:cNvPr>
            <p:cNvSpPr/>
            <p:nvPr/>
          </p:nvSpPr>
          <p:spPr>
            <a:xfrm>
              <a:off x="0" y="0"/>
              <a:ext cx="750949" cy="832653"/>
            </a:xfrm>
            <a:custGeom>
              <a:avLst/>
              <a:gdLst/>
              <a:ahLst/>
              <a:cxnLst/>
              <a:rect l="l" t="t" r="r" b="b"/>
              <a:pathLst>
                <a:path w="750949" h="832653">
                  <a:moveTo>
                    <a:pt x="41433" y="0"/>
                  </a:moveTo>
                  <a:lnTo>
                    <a:pt x="709516" y="0"/>
                  </a:lnTo>
                  <a:cubicBezTo>
                    <a:pt x="720505" y="0"/>
                    <a:pt x="731043" y="4365"/>
                    <a:pt x="738814" y="12136"/>
                  </a:cubicBezTo>
                  <a:cubicBezTo>
                    <a:pt x="746584" y="19906"/>
                    <a:pt x="750949" y="30445"/>
                    <a:pt x="750949" y="41433"/>
                  </a:cubicBezTo>
                  <a:lnTo>
                    <a:pt x="750949" y="791220"/>
                  </a:lnTo>
                  <a:cubicBezTo>
                    <a:pt x="750949" y="814103"/>
                    <a:pt x="732399" y="832653"/>
                    <a:pt x="709516" y="832653"/>
                  </a:cubicBezTo>
                  <a:lnTo>
                    <a:pt x="41433" y="832653"/>
                  </a:lnTo>
                  <a:cubicBezTo>
                    <a:pt x="30445" y="832653"/>
                    <a:pt x="19906" y="828288"/>
                    <a:pt x="12136" y="820517"/>
                  </a:cubicBezTo>
                  <a:cubicBezTo>
                    <a:pt x="4365" y="812747"/>
                    <a:pt x="0" y="802208"/>
                    <a:pt x="0" y="791220"/>
                  </a:cubicBezTo>
                  <a:lnTo>
                    <a:pt x="0" y="41433"/>
                  </a:lnTo>
                  <a:cubicBezTo>
                    <a:pt x="0" y="30445"/>
                    <a:pt x="4365" y="19906"/>
                    <a:pt x="12136" y="12136"/>
                  </a:cubicBezTo>
                  <a:cubicBezTo>
                    <a:pt x="19906" y="4365"/>
                    <a:pt x="30445" y="0"/>
                    <a:pt x="41433" y="0"/>
                  </a:cubicBezTo>
                  <a:close/>
                </a:path>
              </a:pathLst>
            </a:custGeom>
            <a:blipFill>
              <a:blip r:embed="rId5"/>
              <a:stretch>
                <a:fillRect l="-10690" t="-3931" r="-480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258608" y="37053"/>
            <a:ext cx="4356203" cy="4830161"/>
            <a:chOff x="0" y="0"/>
            <a:chExt cx="750949" cy="832653"/>
          </a:xfrm>
        </p:grpSpPr>
        <p:sp>
          <p:nvSpPr>
            <p:cNvPr id="14" name="Freeform 14">
              <a:hlinkClick r:id="rId6" action="ppaction://hlinksldjump"/>
            </p:cNvPr>
            <p:cNvSpPr/>
            <p:nvPr/>
          </p:nvSpPr>
          <p:spPr>
            <a:xfrm>
              <a:off x="0" y="0"/>
              <a:ext cx="750949" cy="832653"/>
            </a:xfrm>
            <a:custGeom>
              <a:avLst/>
              <a:gdLst/>
              <a:ahLst/>
              <a:cxnLst/>
              <a:rect l="l" t="t" r="r" b="b"/>
              <a:pathLst>
                <a:path w="750949" h="832653">
                  <a:moveTo>
                    <a:pt x="40876" y="0"/>
                  </a:moveTo>
                  <a:lnTo>
                    <a:pt x="710073" y="0"/>
                  </a:lnTo>
                  <a:cubicBezTo>
                    <a:pt x="720914" y="0"/>
                    <a:pt x="731311" y="4307"/>
                    <a:pt x="738977" y="11972"/>
                  </a:cubicBezTo>
                  <a:cubicBezTo>
                    <a:pt x="746643" y="19638"/>
                    <a:pt x="750949" y="30035"/>
                    <a:pt x="750949" y="40876"/>
                  </a:cubicBezTo>
                  <a:lnTo>
                    <a:pt x="750949" y="791777"/>
                  </a:lnTo>
                  <a:cubicBezTo>
                    <a:pt x="750949" y="814352"/>
                    <a:pt x="732648" y="832653"/>
                    <a:pt x="710073" y="832653"/>
                  </a:cubicBezTo>
                  <a:lnTo>
                    <a:pt x="40876" y="832653"/>
                  </a:lnTo>
                  <a:cubicBezTo>
                    <a:pt x="30035" y="832653"/>
                    <a:pt x="19638" y="828347"/>
                    <a:pt x="11972" y="820681"/>
                  </a:cubicBezTo>
                  <a:cubicBezTo>
                    <a:pt x="4307" y="813015"/>
                    <a:pt x="0" y="802618"/>
                    <a:pt x="0" y="791777"/>
                  </a:cubicBezTo>
                  <a:lnTo>
                    <a:pt x="0" y="40876"/>
                  </a:lnTo>
                  <a:cubicBezTo>
                    <a:pt x="0" y="18301"/>
                    <a:pt x="18301" y="0"/>
                    <a:pt x="40876" y="0"/>
                  </a:cubicBezTo>
                  <a:close/>
                </a:path>
              </a:pathLst>
            </a:custGeom>
            <a:blipFill>
              <a:blip r:embed="rId7"/>
              <a:stretch>
                <a:fillRect l="-3785" t="-4686" r="-352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3905464" y="76884"/>
            <a:ext cx="4304990" cy="4773376"/>
            <a:chOff x="0" y="0"/>
            <a:chExt cx="750949" cy="832653"/>
          </a:xfrm>
        </p:grpSpPr>
        <p:sp>
          <p:nvSpPr>
            <p:cNvPr id="16" name="Freeform 16">
              <a:hlinkClick r:id="rId8" action="ppaction://hlinksldjump"/>
            </p:cNvPr>
            <p:cNvSpPr/>
            <p:nvPr/>
          </p:nvSpPr>
          <p:spPr>
            <a:xfrm>
              <a:off x="0" y="0"/>
              <a:ext cx="750949" cy="832653"/>
            </a:xfrm>
            <a:custGeom>
              <a:avLst/>
              <a:gdLst/>
              <a:ahLst/>
              <a:cxnLst/>
              <a:rect l="l" t="t" r="r" b="b"/>
              <a:pathLst>
                <a:path w="750949" h="832653">
                  <a:moveTo>
                    <a:pt x="41362" y="0"/>
                  </a:moveTo>
                  <a:lnTo>
                    <a:pt x="709587" y="0"/>
                  </a:lnTo>
                  <a:cubicBezTo>
                    <a:pt x="732431" y="0"/>
                    <a:pt x="750949" y="18519"/>
                    <a:pt x="750949" y="41362"/>
                  </a:cubicBezTo>
                  <a:lnTo>
                    <a:pt x="750949" y="791291"/>
                  </a:lnTo>
                  <a:cubicBezTo>
                    <a:pt x="750949" y="814135"/>
                    <a:pt x="732431" y="832653"/>
                    <a:pt x="709587" y="832653"/>
                  </a:cubicBezTo>
                  <a:lnTo>
                    <a:pt x="41362" y="832653"/>
                  </a:lnTo>
                  <a:cubicBezTo>
                    <a:pt x="30392" y="832653"/>
                    <a:pt x="19872" y="828295"/>
                    <a:pt x="12115" y="820538"/>
                  </a:cubicBezTo>
                  <a:cubicBezTo>
                    <a:pt x="4358" y="812781"/>
                    <a:pt x="0" y="802261"/>
                    <a:pt x="0" y="791291"/>
                  </a:cubicBezTo>
                  <a:lnTo>
                    <a:pt x="0" y="41362"/>
                  </a:lnTo>
                  <a:cubicBezTo>
                    <a:pt x="0" y="18519"/>
                    <a:pt x="18519" y="0"/>
                    <a:pt x="41362" y="0"/>
                  </a:cubicBezTo>
                  <a:close/>
                </a:path>
              </a:pathLst>
            </a:custGeom>
            <a:blipFill>
              <a:blip r:embed="rId9"/>
              <a:stretch>
                <a:fillRect l="-2447" t="-1617" r="-244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5689675" y="4867379"/>
            <a:ext cx="2281382" cy="36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28/01/2025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3509" y="4911212"/>
            <a:ext cx="2785647" cy="36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13/01/2025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28894" y="4868359"/>
            <a:ext cx="970116" cy="44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i="1" dirty="0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Mowed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87707" y="5341888"/>
            <a:ext cx="1634556" cy="26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14-01-2025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47546" y="5348043"/>
            <a:ext cx="1384910" cy="26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31-01-2025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03924" y="4878427"/>
            <a:ext cx="2785647" cy="36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07/02/2025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063155" y="4878427"/>
            <a:ext cx="2785647" cy="36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12/02/2025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56160" y="4915993"/>
            <a:ext cx="2247764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i="1" dirty="0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Sprayed Herbicide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1576509" y="5305885"/>
            <a:ext cx="0" cy="139948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6345815" y="5316070"/>
            <a:ext cx="0" cy="139948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11415710" y="5296369"/>
            <a:ext cx="0" cy="139948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flipV="1">
            <a:off x="15967129" y="5316070"/>
            <a:ext cx="0" cy="139948"/>
          </a:xfrm>
          <a:prstGeom prst="line">
            <a:avLst/>
          </a:prstGeom>
          <a:ln w="19050" cap="flat">
            <a:solidFill>
              <a:srgbClr val="0E471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26ADACB9-A13B-1C91-FF69-DA87F8B6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227613"/>
              </p:ext>
            </p:extLst>
          </p:nvPr>
        </p:nvGraphicFramePr>
        <p:xfrm>
          <a:off x="228599" y="5785332"/>
          <a:ext cx="3962398" cy="40854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046">
                  <a:extLst>
                    <a:ext uri="{9D8B030D-6E8A-4147-A177-3AD203B41FA5}">
                      <a16:colId xmlns:a16="http://schemas.microsoft.com/office/drawing/2014/main" val="3514817418"/>
                    </a:ext>
                  </a:extLst>
                </a:gridCol>
                <a:gridCol w="907578">
                  <a:extLst>
                    <a:ext uri="{9D8B030D-6E8A-4147-A177-3AD203B41FA5}">
                      <a16:colId xmlns:a16="http://schemas.microsoft.com/office/drawing/2014/main" val="3146703214"/>
                    </a:ext>
                  </a:extLst>
                </a:gridCol>
                <a:gridCol w="779750">
                  <a:extLst>
                    <a:ext uri="{9D8B030D-6E8A-4147-A177-3AD203B41FA5}">
                      <a16:colId xmlns:a16="http://schemas.microsoft.com/office/drawing/2014/main" val="2143225531"/>
                    </a:ext>
                  </a:extLst>
                </a:gridCol>
                <a:gridCol w="779750">
                  <a:extLst>
                    <a:ext uri="{9D8B030D-6E8A-4147-A177-3AD203B41FA5}">
                      <a16:colId xmlns:a16="http://schemas.microsoft.com/office/drawing/2014/main" val="592280511"/>
                    </a:ext>
                  </a:extLst>
                </a:gridCol>
                <a:gridCol w="984274">
                  <a:extLst>
                    <a:ext uri="{9D8B030D-6E8A-4147-A177-3AD203B41FA5}">
                      <a16:colId xmlns:a16="http://schemas.microsoft.com/office/drawing/2014/main" val="3114619306"/>
                    </a:ext>
                  </a:extLst>
                </a:gridCol>
              </a:tblGrid>
              <a:tr h="268174">
                <a:tc gridSpan="5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13/01/2025   ID-1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59762"/>
                  </a:ext>
                </a:extLst>
              </a:tr>
              <a:tr h="268174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Plot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Green Density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Coverage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Length</a:t>
                      </a:r>
                      <a:br>
                        <a:rPr lang="en-NZ" sz="1800" b="1" u="none" strike="noStrike" dirty="0">
                          <a:effectLst/>
                        </a:rPr>
                      </a:br>
                      <a:r>
                        <a:rPr lang="en-NZ" sz="1800" b="1" u="none" strike="noStrike" dirty="0">
                          <a:effectLst/>
                        </a:rPr>
                        <a:t>(m)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855743230"/>
                  </a:ext>
                </a:extLst>
              </a:tr>
              <a:tr h="528222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Rank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Value  (m²)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0411"/>
                  </a:ext>
                </a:extLst>
              </a:tr>
              <a:tr h="3006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1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29.88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No.1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4.94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5.47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2097697824"/>
                  </a:ext>
                </a:extLst>
              </a:tr>
              <a:tr h="3006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2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34.98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4.94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5.49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060309508"/>
                  </a:ext>
                </a:extLst>
              </a:tr>
              <a:tr h="585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3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38.57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4.78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5.48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988309697"/>
                  </a:ext>
                </a:extLst>
              </a:tr>
              <a:tr h="585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 dirty="0">
                          <a:effectLst/>
                        </a:rPr>
                        <a:t>4</a:t>
                      </a:r>
                      <a:endParaRPr lang="en-NZ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37.37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4.47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5.53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888472225"/>
                  </a:ext>
                </a:extLst>
              </a:tr>
              <a:tr h="585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5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53.2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No.4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4.52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5.22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659535521"/>
                  </a:ext>
                </a:extLst>
              </a:tr>
              <a:tr h="585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6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24.09</a:t>
                      </a:r>
                      <a:endParaRPr lang="en-NZ" sz="1800" b="1" i="0" u="none" strike="noStrike" dirty="0">
                        <a:solidFill>
                          <a:srgbClr val="FF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No.6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3.93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5.57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508824920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0425C090-C89C-1CEC-95C3-7EB12E0DA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501680"/>
              </p:ext>
            </p:extLst>
          </p:nvPr>
        </p:nvGraphicFramePr>
        <p:xfrm>
          <a:off x="4834322" y="5734864"/>
          <a:ext cx="3852478" cy="4161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4524">
                  <a:extLst>
                    <a:ext uri="{9D8B030D-6E8A-4147-A177-3AD203B41FA5}">
                      <a16:colId xmlns:a16="http://schemas.microsoft.com/office/drawing/2014/main" val="2564724124"/>
                    </a:ext>
                  </a:extLst>
                </a:gridCol>
                <a:gridCol w="805655">
                  <a:extLst>
                    <a:ext uri="{9D8B030D-6E8A-4147-A177-3AD203B41FA5}">
                      <a16:colId xmlns:a16="http://schemas.microsoft.com/office/drawing/2014/main" val="976947306"/>
                    </a:ext>
                  </a:extLst>
                </a:gridCol>
                <a:gridCol w="819083">
                  <a:extLst>
                    <a:ext uri="{9D8B030D-6E8A-4147-A177-3AD203B41FA5}">
                      <a16:colId xmlns:a16="http://schemas.microsoft.com/office/drawing/2014/main" val="2691360968"/>
                    </a:ext>
                  </a:extLst>
                </a:gridCol>
                <a:gridCol w="819083">
                  <a:extLst>
                    <a:ext uri="{9D8B030D-6E8A-4147-A177-3AD203B41FA5}">
                      <a16:colId xmlns:a16="http://schemas.microsoft.com/office/drawing/2014/main" val="2598243602"/>
                    </a:ext>
                  </a:extLst>
                </a:gridCol>
                <a:gridCol w="764133">
                  <a:extLst>
                    <a:ext uri="{9D8B030D-6E8A-4147-A177-3AD203B41FA5}">
                      <a16:colId xmlns:a16="http://schemas.microsoft.com/office/drawing/2014/main" val="3106857186"/>
                    </a:ext>
                  </a:extLst>
                </a:gridCol>
              </a:tblGrid>
              <a:tr h="276844">
                <a:tc gridSpan="5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28/01/2025 ID-8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762012"/>
                  </a:ext>
                </a:extLst>
              </a:tr>
              <a:tr h="276844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Plot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Green Density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Coverage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Length</a:t>
                      </a:r>
                      <a:br>
                        <a:rPr lang="en-NZ" sz="1800" b="1" u="none" strike="noStrike" dirty="0">
                          <a:effectLst/>
                        </a:rPr>
                      </a:br>
                      <a:r>
                        <a:rPr lang="en-NZ" sz="1800" b="1" u="none" strike="noStrike" dirty="0">
                          <a:effectLst/>
                        </a:rPr>
                        <a:t>(m)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559168134"/>
                  </a:ext>
                </a:extLst>
              </a:tr>
              <a:tr h="545298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Rank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Value  (m²)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181070"/>
                  </a:ext>
                </a:extLst>
              </a:tr>
              <a:tr h="310401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1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6.97</a:t>
                      </a:r>
                      <a:endParaRPr lang="en-NZ" sz="1800" b="1" i="0" u="none" strike="noStrike" dirty="0">
                        <a:solidFill>
                          <a:srgbClr val="FF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No.1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6.49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6.09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619669680"/>
                  </a:ext>
                </a:extLst>
              </a:tr>
              <a:tr h="310401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2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8.05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No.4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4.49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5.68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694192581"/>
                  </a:ext>
                </a:extLst>
              </a:tr>
              <a:tr h="6040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3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12.34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5.06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5.79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2996215892"/>
                  </a:ext>
                </a:extLst>
              </a:tr>
              <a:tr h="6040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4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16.03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4.32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5.71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625087502"/>
                  </a:ext>
                </a:extLst>
              </a:tr>
              <a:tr h="6040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5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14.16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5.24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5.92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037594248"/>
                  </a:ext>
                </a:extLst>
              </a:tr>
              <a:tr h="60402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6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9.88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4.2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5.71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880876092"/>
                  </a:ext>
                </a:extLst>
              </a:tr>
            </a:tbl>
          </a:graphicData>
        </a:graphic>
      </p:graphicFrame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46371FD4-DAFA-F21C-7D35-5B3768973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555279"/>
              </p:ext>
            </p:extLst>
          </p:nvPr>
        </p:nvGraphicFramePr>
        <p:xfrm>
          <a:off x="9506212" y="5712317"/>
          <a:ext cx="3981185" cy="4174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4441">
                  <a:extLst>
                    <a:ext uri="{9D8B030D-6E8A-4147-A177-3AD203B41FA5}">
                      <a16:colId xmlns:a16="http://schemas.microsoft.com/office/drawing/2014/main" val="1896523397"/>
                    </a:ext>
                  </a:extLst>
                </a:gridCol>
                <a:gridCol w="763515">
                  <a:extLst>
                    <a:ext uri="{9D8B030D-6E8A-4147-A177-3AD203B41FA5}">
                      <a16:colId xmlns:a16="http://schemas.microsoft.com/office/drawing/2014/main" val="382089326"/>
                    </a:ext>
                  </a:extLst>
                </a:gridCol>
                <a:gridCol w="872589">
                  <a:extLst>
                    <a:ext uri="{9D8B030D-6E8A-4147-A177-3AD203B41FA5}">
                      <a16:colId xmlns:a16="http://schemas.microsoft.com/office/drawing/2014/main" val="287170936"/>
                    </a:ext>
                  </a:extLst>
                </a:gridCol>
                <a:gridCol w="872589">
                  <a:extLst>
                    <a:ext uri="{9D8B030D-6E8A-4147-A177-3AD203B41FA5}">
                      <a16:colId xmlns:a16="http://schemas.microsoft.com/office/drawing/2014/main" val="2185259787"/>
                    </a:ext>
                  </a:extLst>
                </a:gridCol>
                <a:gridCol w="818051">
                  <a:extLst>
                    <a:ext uri="{9D8B030D-6E8A-4147-A177-3AD203B41FA5}">
                      <a16:colId xmlns:a16="http://schemas.microsoft.com/office/drawing/2014/main" val="221065288"/>
                    </a:ext>
                  </a:extLst>
                </a:gridCol>
              </a:tblGrid>
              <a:tr h="278353">
                <a:tc gridSpan="5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07/02/2025 ID-3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70909"/>
                  </a:ext>
                </a:extLst>
              </a:tr>
              <a:tr h="278353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Plot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Green Density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Coverage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Length</a:t>
                      </a:r>
                      <a:br>
                        <a:rPr lang="en-NZ" sz="1800" b="1" u="none" strike="noStrike">
                          <a:effectLst/>
                        </a:rPr>
                      </a:br>
                      <a:r>
                        <a:rPr lang="en-NZ" sz="1800" b="1" u="none" strike="noStrike">
                          <a:effectLst/>
                        </a:rPr>
                        <a:t>(m)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83570952"/>
                  </a:ext>
                </a:extLst>
              </a:tr>
              <a:tr h="548271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Rank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Value  (m²)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01980"/>
                  </a:ext>
                </a:extLst>
              </a:tr>
              <a:tr h="3120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1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48.83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No.1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3.21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6.13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32224695"/>
                  </a:ext>
                </a:extLst>
              </a:tr>
              <a:tr h="3120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2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37.91</a:t>
                      </a:r>
                      <a:endParaRPr lang="en-NZ" sz="1800" b="1" i="0" u="none" strike="noStrike" dirty="0">
                        <a:solidFill>
                          <a:srgbClr val="FF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2.29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5.696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2171512178"/>
                  </a:ext>
                </a:extLst>
              </a:tr>
              <a:tr h="6073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3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62.49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No.4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2.53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6.12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2880656915"/>
                  </a:ext>
                </a:extLst>
              </a:tr>
              <a:tr h="6073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4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64.33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No.2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2.85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5.57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1548643250"/>
                  </a:ext>
                </a:extLst>
              </a:tr>
              <a:tr h="6073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5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62.36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2.8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5.95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479896735"/>
                  </a:ext>
                </a:extLst>
              </a:tr>
              <a:tr h="6073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6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54.12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2.49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5.88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3225200377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FCBCAA7B-32FB-B12B-1F85-3F50BFB4F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599241"/>
              </p:ext>
            </p:extLst>
          </p:nvPr>
        </p:nvGraphicFramePr>
        <p:xfrm>
          <a:off x="14195478" y="5745912"/>
          <a:ext cx="3787722" cy="41546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4225">
                  <a:extLst>
                    <a:ext uri="{9D8B030D-6E8A-4147-A177-3AD203B41FA5}">
                      <a16:colId xmlns:a16="http://schemas.microsoft.com/office/drawing/2014/main" val="978066231"/>
                    </a:ext>
                  </a:extLst>
                </a:gridCol>
                <a:gridCol w="754985">
                  <a:extLst>
                    <a:ext uri="{9D8B030D-6E8A-4147-A177-3AD203B41FA5}">
                      <a16:colId xmlns:a16="http://schemas.microsoft.com/office/drawing/2014/main" val="2165224092"/>
                    </a:ext>
                  </a:extLst>
                </a:gridCol>
                <a:gridCol w="780578">
                  <a:extLst>
                    <a:ext uri="{9D8B030D-6E8A-4147-A177-3AD203B41FA5}">
                      <a16:colId xmlns:a16="http://schemas.microsoft.com/office/drawing/2014/main" val="2718550117"/>
                    </a:ext>
                  </a:extLst>
                </a:gridCol>
                <a:gridCol w="780578">
                  <a:extLst>
                    <a:ext uri="{9D8B030D-6E8A-4147-A177-3AD203B41FA5}">
                      <a16:colId xmlns:a16="http://schemas.microsoft.com/office/drawing/2014/main" val="814559085"/>
                    </a:ext>
                  </a:extLst>
                </a:gridCol>
                <a:gridCol w="857356">
                  <a:extLst>
                    <a:ext uri="{9D8B030D-6E8A-4147-A177-3AD203B41FA5}">
                      <a16:colId xmlns:a16="http://schemas.microsoft.com/office/drawing/2014/main" val="2816671272"/>
                    </a:ext>
                  </a:extLst>
                </a:gridCol>
              </a:tblGrid>
              <a:tr h="276103">
                <a:tc gridSpan="5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12/02/2025 ID-11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26805"/>
                  </a:ext>
                </a:extLst>
              </a:tr>
              <a:tr h="276103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Plot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>
                          <a:effectLst/>
                        </a:rPr>
                        <a:t>Green Density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NZ" sz="1800" b="1" u="none" strike="noStrike" dirty="0">
                          <a:effectLst/>
                        </a:rPr>
                        <a:t>Coverage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Length</a:t>
                      </a:r>
                      <a:br>
                        <a:rPr lang="en-NZ" sz="1800" b="1" u="none" strike="noStrike">
                          <a:effectLst/>
                        </a:rPr>
                      </a:br>
                      <a:r>
                        <a:rPr lang="en-NZ" sz="1800" b="1" u="none" strike="noStrike">
                          <a:effectLst/>
                        </a:rPr>
                        <a:t>(m)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extLst>
                  <a:ext uri="{0D108BD9-81ED-4DB2-BD59-A6C34878D82A}">
                    <a16:rowId xmlns:a16="http://schemas.microsoft.com/office/drawing/2014/main" val="95314254"/>
                  </a:ext>
                </a:extLst>
              </a:tr>
              <a:tr h="543839"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Rank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Value  (m²)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 vMerge="1"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689652"/>
                  </a:ext>
                </a:extLst>
              </a:tr>
              <a:tr h="30957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1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20.69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No.1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3.34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solidFill>
                            <a:srgbClr val="134E1A"/>
                          </a:solidFill>
                          <a:effectLst/>
                        </a:rPr>
                        <a:t>6.23</a:t>
                      </a:r>
                      <a:endParaRPr lang="en-NZ" sz="1800" b="1" i="0" u="none" strike="noStrike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5089084"/>
                  </a:ext>
                </a:extLst>
              </a:tr>
              <a:tr h="309570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2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15.45</a:t>
                      </a:r>
                      <a:endParaRPr lang="en-NZ" sz="1800" b="1" i="0" u="none" strike="noStrike" dirty="0">
                        <a:solidFill>
                          <a:srgbClr val="FF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2.68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solidFill>
                            <a:srgbClr val="134E1A"/>
                          </a:solidFill>
                          <a:effectLst/>
                        </a:rPr>
                        <a:t>5.701</a:t>
                      </a:r>
                      <a:endParaRPr lang="en-NZ" sz="1800" b="1" i="0" u="none" strike="noStrike" dirty="0">
                        <a:solidFill>
                          <a:srgbClr val="134E1A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2478786"/>
                  </a:ext>
                </a:extLst>
              </a:tr>
              <a:tr h="60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3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24.32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No.4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2.71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6.13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7476465"/>
                  </a:ext>
                </a:extLst>
              </a:tr>
              <a:tr h="60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4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25.43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No.2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3.14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5.82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0302165"/>
                  </a:ext>
                </a:extLst>
              </a:tr>
              <a:tr h="60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5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29.46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No.3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3.02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6.16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3199457"/>
                  </a:ext>
                </a:extLst>
              </a:tr>
              <a:tr h="602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2000" b="1" u="none" strike="noStrike">
                          <a:effectLst/>
                        </a:rPr>
                        <a:t>6</a:t>
                      </a:r>
                      <a:endParaRPr lang="en-NZ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29.29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No.5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>
                          <a:effectLst/>
                        </a:rPr>
                        <a:t>2.68</a:t>
                      </a:r>
                      <a:endParaRPr lang="en-NZ" sz="1800" b="1" i="0" u="none" strike="noStrike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1" u="none" strike="noStrike" dirty="0">
                          <a:effectLst/>
                        </a:rPr>
                        <a:t>6.12</a:t>
                      </a:r>
                      <a:endParaRPr lang="en-NZ" sz="1800" b="1" i="0" u="none" strike="noStrike" dirty="0">
                        <a:solidFill>
                          <a:srgbClr val="000000"/>
                        </a:solidFill>
                        <a:effectLst/>
                        <a:latin typeface="Aileron Bold" panose="020B060402020202020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08196256"/>
                  </a:ext>
                </a:extLst>
              </a:tr>
            </a:tbl>
          </a:graphicData>
        </a:graphic>
      </p:graphicFrame>
      <p:sp>
        <p:nvSpPr>
          <p:cNvPr id="42" name="文本框 41">
            <a:extLst>
              <a:ext uri="{FF2B5EF4-FFF2-40B4-BE49-F238E27FC236}">
                <a16:creationId xmlns:a16="http://schemas.microsoft.com/office/drawing/2014/main" id="{9BACC047-6BA3-F671-ADA1-34F43B70CA05}"/>
              </a:ext>
            </a:extLst>
          </p:cNvPr>
          <p:cNvSpPr txBox="1"/>
          <p:nvPr/>
        </p:nvSpPr>
        <p:spPr>
          <a:xfrm>
            <a:off x="4094750" y="385873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1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279CD9D-3F3D-3198-641F-892E019CDA0F}"/>
              </a:ext>
            </a:extLst>
          </p:cNvPr>
          <p:cNvSpPr txBox="1"/>
          <p:nvPr/>
        </p:nvSpPr>
        <p:spPr>
          <a:xfrm>
            <a:off x="4094750" y="114158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2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1D5F47D-29D3-E9DD-1A59-AE5C8D295FE0}"/>
              </a:ext>
            </a:extLst>
          </p:cNvPr>
          <p:cNvSpPr txBox="1"/>
          <p:nvPr/>
        </p:nvSpPr>
        <p:spPr>
          <a:xfrm>
            <a:off x="4094750" y="1931923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3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B4082BB-76D0-3D52-5EB9-6F87281CCC7D}"/>
              </a:ext>
            </a:extLst>
          </p:cNvPr>
          <p:cNvSpPr txBox="1"/>
          <p:nvPr/>
        </p:nvSpPr>
        <p:spPr>
          <a:xfrm>
            <a:off x="4094750" y="2723166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4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6D9F98A-7F49-5552-9679-ECA86F0052A5}"/>
              </a:ext>
            </a:extLst>
          </p:cNvPr>
          <p:cNvSpPr txBox="1"/>
          <p:nvPr/>
        </p:nvSpPr>
        <p:spPr>
          <a:xfrm>
            <a:off x="4094750" y="3363212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5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75BDCC4-DFEF-12F1-B9BF-AF1FB5E3C7DE}"/>
              </a:ext>
            </a:extLst>
          </p:cNvPr>
          <p:cNvSpPr txBox="1"/>
          <p:nvPr/>
        </p:nvSpPr>
        <p:spPr>
          <a:xfrm>
            <a:off x="4094750" y="422006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6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E59D92C-DE78-EC84-0707-64DDC5F5F7CA}"/>
              </a:ext>
            </a:extLst>
          </p:cNvPr>
          <p:cNvSpPr txBox="1"/>
          <p:nvPr/>
        </p:nvSpPr>
        <p:spPr>
          <a:xfrm>
            <a:off x="8757452" y="419459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1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73EC2BF-81D9-5BCD-2173-4CF5BAFD9F8D}"/>
              </a:ext>
            </a:extLst>
          </p:cNvPr>
          <p:cNvSpPr txBox="1"/>
          <p:nvPr/>
        </p:nvSpPr>
        <p:spPr>
          <a:xfrm>
            <a:off x="8732282" y="1207296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2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8437C87-3D69-A5C0-7273-AAFC08DEB64F}"/>
              </a:ext>
            </a:extLst>
          </p:cNvPr>
          <p:cNvSpPr txBox="1"/>
          <p:nvPr/>
        </p:nvSpPr>
        <p:spPr>
          <a:xfrm>
            <a:off x="8718997" y="2014078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3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CE37B19-ADB5-BF1F-BD21-50B33CAEEEC6}"/>
              </a:ext>
            </a:extLst>
          </p:cNvPr>
          <p:cNvSpPr txBox="1"/>
          <p:nvPr/>
        </p:nvSpPr>
        <p:spPr>
          <a:xfrm>
            <a:off x="8700064" y="2756393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4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13C67FA-E189-6E8C-017F-C6432A2E6E03}"/>
              </a:ext>
            </a:extLst>
          </p:cNvPr>
          <p:cNvSpPr txBox="1"/>
          <p:nvPr/>
        </p:nvSpPr>
        <p:spPr>
          <a:xfrm>
            <a:off x="8713304" y="3549734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5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34E112D-ED00-F655-D7CA-583D07EBEAA5}"/>
              </a:ext>
            </a:extLst>
          </p:cNvPr>
          <p:cNvSpPr txBox="1"/>
          <p:nvPr/>
        </p:nvSpPr>
        <p:spPr>
          <a:xfrm>
            <a:off x="8723439" y="4290504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6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EE6A7CF-33BC-A804-7FA5-E2DB0C41C0D5}"/>
              </a:ext>
            </a:extLst>
          </p:cNvPr>
          <p:cNvSpPr txBox="1"/>
          <p:nvPr/>
        </p:nvSpPr>
        <p:spPr>
          <a:xfrm>
            <a:off x="13487397" y="466314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1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37DF80D-6D34-C6F2-A6EC-E2A7AA96222D}"/>
              </a:ext>
            </a:extLst>
          </p:cNvPr>
          <p:cNvSpPr txBox="1"/>
          <p:nvPr/>
        </p:nvSpPr>
        <p:spPr>
          <a:xfrm>
            <a:off x="13487397" y="1227420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2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07B935E-C645-2C56-D8D9-33C106689AD6}"/>
              </a:ext>
            </a:extLst>
          </p:cNvPr>
          <p:cNvSpPr txBox="1"/>
          <p:nvPr/>
        </p:nvSpPr>
        <p:spPr>
          <a:xfrm>
            <a:off x="13449297" y="2032734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3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ADBF231-B84C-92B7-06EA-3AF25ED30074}"/>
              </a:ext>
            </a:extLst>
          </p:cNvPr>
          <p:cNvSpPr txBox="1"/>
          <p:nvPr/>
        </p:nvSpPr>
        <p:spPr>
          <a:xfrm>
            <a:off x="13449297" y="2829648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4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F3B5888-C53B-0123-EC59-1D770E2B9FF6}"/>
              </a:ext>
            </a:extLst>
          </p:cNvPr>
          <p:cNvSpPr txBox="1"/>
          <p:nvPr/>
        </p:nvSpPr>
        <p:spPr>
          <a:xfrm>
            <a:off x="13449297" y="3611644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5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C2685AC-E47C-4C8E-4760-67385D5A7B3B}"/>
              </a:ext>
            </a:extLst>
          </p:cNvPr>
          <p:cNvSpPr txBox="1"/>
          <p:nvPr/>
        </p:nvSpPr>
        <p:spPr>
          <a:xfrm>
            <a:off x="13449297" y="4391741"/>
            <a:ext cx="76200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19"/>
              </a:lnSpc>
              <a:defRPr/>
            </a:pP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Akzidenz-Grotesk Bold"/>
                <a:cs typeface="Akzidenz-Grotesk Bold"/>
                <a:sym typeface="Akzidenz-Grotesk Bold"/>
              </a:rPr>
              <a:t>Plot 6</a:t>
            </a:r>
            <a:endParaRPr lang="en-US" sz="1800" b="1" i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8169">
            <a:off x="6439155" y="2276387"/>
            <a:ext cx="5058401" cy="3338952"/>
          </a:xfrm>
          <a:custGeom>
            <a:avLst/>
            <a:gdLst/>
            <a:ahLst/>
            <a:cxnLst/>
            <a:rect l="l" t="t" r="r" b="b"/>
            <a:pathLst>
              <a:path w="5591439" h="3699840">
                <a:moveTo>
                  <a:pt x="0" y="0"/>
                </a:moveTo>
                <a:lnTo>
                  <a:pt x="5591439" y="0"/>
                </a:lnTo>
                <a:lnTo>
                  <a:pt x="5591439" y="3699840"/>
                </a:lnTo>
                <a:lnTo>
                  <a:pt x="0" y="369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NZ" dirty="0"/>
          </a:p>
        </p:txBody>
      </p:sp>
      <p:grpSp>
        <p:nvGrpSpPr>
          <p:cNvPr id="3" name="Group 3"/>
          <p:cNvGrpSpPr/>
          <p:nvPr/>
        </p:nvGrpSpPr>
        <p:grpSpPr>
          <a:xfrm>
            <a:off x="41586" y="-4"/>
            <a:ext cx="6666258" cy="10287000"/>
            <a:chOff x="0" y="0"/>
            <a:chExt cx="17020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2076" cy="2709333"/>
            </a:xfrm>
            <a:custGeom>
              <a:avLst/>
              <a:gdLst/>
              <a:ahLst/>
              <a:cxnLst/>
              <a:rect l="l" t="t" r="r" b="b"/>
              <a:pathLst>
                <a:path w="1702076" h="2709333">
                  <a:moveTo>
                    <a:pt x="20365" y="0"/>
                  </a:moveTo>
                  <a:lnTo>
                    <a:pt x="1681711" y="0"/>
                  </a:lnTo>
                  <a:cubicBezTo>
                    <a:pt x="1692958" y="0"/>
                    <a:pt x="1702076" y="9118"/>
                    <a:pt x="1702076" y="20365"/>
                  </a:cubicBezTo>
                  <a:lnTo>
                    <a:pt x="1702076" y="2688968"/>
                  </a:lnTo>
                  <a:cubicBezTo>
                    <a:pt x="1702076" y="2694369"/>
                    <a:pt x="1699931" y="2699549"/>
                    <a:pt x="1696111" y="2703368"/>
                  </a:cubicBezTo>
                  <a:cubicBezTo>
                    <a:pt x="1692292" y="2707188"/>
                    <a:pt x="1687112" y="2709333"/>
                    <a:pt x="1681711" y="2709333"/>
                  </a:cubicBezTo>
                  <a:lnTo>
                    <a:pt x="20365" y="2709333"/>
                  </a:lnTo>
                  <a:cubicBezTo>
                    <a:pt x="14964" y="2709333"/>
                    <a:pt x="9784" y="2707188"/>
                    <a:pt x="5965" y="2703368"/>
                  </a:cubicBezTo>
                  <a:cubicBezTo>
                    <a:pt x="2146" y="2699549"/>
                    <a:pt x="0" y="2694369"/>
                    <a:pt x="0" y="2688968"/>
                  </a:cubicBezTo>
                  <a:lnTo>
                    <a:pt x="0" y="20365"/>
                  </a:lnTo>
                  <a:cubicBezTo>
                    <a:pt x="0" y="14964"/>
                    <a:pt x="2146" y="9784"/>
                    <a:pt x="5965" y="5965"/>
                  </a:cubicBezTo>
                  <a:cubicBezTo>
                    <a:pt x="9784" y="2146"/>
                    <a:pt x="14964" y="0"/>
                    <a:pt x="20365" y="0"/>
                  </a:cubicBezTo>
                  <a:close/>
                </a:path>
              </a:pathLst>
            </a:custGeom>
            <a:solidFill>
              <a:srgbClr val="E8F0E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0207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7199" y="372457"/>
            <a:ext cx="574672" cy="574672"/>
            <a:chOff x="0" y="0"/>
            <a:chExt cx="766230" cy="76623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66230" cy="766230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  <p:txBody>
              <a:bodyPr/>
              <a:lstStyle/>
              <a:p>
                <a:endParaRPr lang="en-NZ" dirty="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88258" y="241301"/>
              <a:ext cx="189714" cy="283629"/>
            </a:xfrm>
            <a:custGeom>
              <a:avLst/>
              <a:gdLst/>
              <a:ahLst/>
              <a:cxnLst/>
              <a:rect l="l" t="t" r="r" b="b"/>
              <a:pathLst>
                <a:path w="189714" h="283629">
                  <a:moveTo>
                    <a:pt x="0" y="0"/>
                  </a:moveTo>
                  <a:lnTo>
                    <a:pt x="189714" y="0"/>
                  </a:lnTo>
                  <a:lnTo>
                    <a:pt x="189714" y="283628"/>
                  </a:lnTo>
                  <a:lnTo>
                    <a:pt x="0" y="28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775469" y="-29506"/>
            <a:ext cx="7445182" cy="10316506"/>
            <a:chOff x="0" y="0"/>
            <a:chExt cx="1782858" cy="27171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2858" cy="2717104"/>
            </a:xfrm>
            <a:custGeom>
              <a:avLst/>
              <a:gdLst/>
              <a:ahLst/>
              <a:cxnLst/>
              <a:rect l="l" t="t" r="r" b="b"/>
              <a:pathLst>
                <a:path w="1782858" h="2717104">
                  <a:moveTo>
                    <a:pt x="19443" y="0"/>
                  </a:moveTo>
                  <a:lnTo>
                    <a:pt x="1763416" y="0"/>
                  </a:lnTo>
                  <a:cubicBezTo>
                    <a:pt x="1774154" y="0"/>
                    <a:pt x="1782858" y="8705"/>
                    <a:pt x="1782858" y="19443"/>
                  </a:cubicBezTo>
                  <a:lnTo>
                    <a:pt x="1782858" y="2697662"/>
                  </a:lnTo>
                  <a:cubicBezTo>
                    <a:pt x="1782858" y="2702818"/>
                    <a:pt x="1780810" y="2707764"/>
                    <a:pt x="1777164" y="2711410"/>
                  </a:cubicBezTo>
                  <a:cubicBezTo>
                    <a:pt x="1773518" y="2715056"/>
                    <a:pt x="1768572" y="2717104"/>
                    <a:pt x="1763416" y="2717104"/>
                  </a:cubicBezTo>
                  <a:lnTo>
                    <a:pt x="19443" y="2717104"/>
                  </a:lnTo>
                  <a:cubicBezTo>
                    <a:pt x="14286" y="2717104"/>
                    <a:pt x="9341" y="2715056"/>
                    <a:pt x="5695" y="2711410"/>
                  </a:cubicBezTo>
                  <a:cubicBezTo>
                    <a:pt x="2048" y="2707764"/>
                    <a:pt x="0" y="2702818"/>
                    <a:pt x="0" y="2697662"/>
                  </a:cubicBezTo>
                  <a:lnTo>
                    <a:pt x="0" y="19443"/>
                  </a:lnTo>
                  <a:cubicBezTo>
                    <a:pt x="0" y="14286"/>
                    <a:pt x="2048" y="9341"/>
                    <a:pt x="5695" y="5695"/>
                  </a:cubicBezTo>
                  <a:cubicBezTo>
                    <a:pt x="9341" y="2048"/>
                    <a:pt x="14286" y="0"/>
                    <a:pt x="19443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82858" cy="2764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77990" y="3444262"/>
            <a:ext cx="218585" cy="326791"/>
          </a:xfrm>
          <a:custGeom>
            <a:avLst/>
            <a:gdLst/>
            <a:ahLst/>
            <a:cxnLst/>
            <a:rect l="l" t="t" r="r" b="b"/>
            <a:pathLst>
              <a:path w="218585" h="326791">
                <a:moveTo>
                  <a:pt x="0" y="0"/>
                </a:moveTo>
                <a:lnTo>
                  <a:pt x="218585" y="0"/>
                </a:lnTo>
                <a:lnTo>
                  <a:pt x="218585" y="326791"/>
                </a:lnTo>
                <a:lnTo>
                  <a:pt x="0" y="326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41280" y="1951937"/>
            <a:ext cx="574672" cy="574672"/>
            <a:chOff x="0" y="0"/>
            <a:chExt cx="766230" cy="76623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766230" cy="76623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88258" y="241301"/>
              <a:ext cx="189714" cy="283629"/>
            </a:xfrm>
            <a:custGeom>
              <a:avLst/>
              <a:gdLst/>
              <a:ahLst/>
              <a:cxnLst/>
              <a:rect l="l" t="t" r="r" b="b"/>
              <a:pathLst>
                <a:path w="189714" h="283629">
                  <a:moveTo>
                    <a:pt x="0" y="0"/>
                  </a:moveTo>
                  <a:lnTo>
                    <a:pt x="189714" y="0"/>
                  </a:lnTo>
                  <a:lnTo>
                    <a:pt x="189714" y="283628"/>
                  </a:lnTo>
                  <a:lnTo>
                    <a:pt x="0" y="28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99946" y="3923614"/>
            <a:ext cx="574672" cy="574672"/>
            <a:chOff x="0" y="0"/>
            <a:chExt cx="766230" cy="76623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766230" cy="76623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288258" y="241301"/>
              <a:ext cx="189714" cy="283629"/>
            </a:xfrm>
            <a:custGeom>
              <a:avLst/>
              <a:gdLst/>
              <a:ahLst/>
              <a:cxnLst/>
              <a:rect l="l" t="t" r="r" b="b"/>
              <a:pathLst>
                <a:path w="189714" h="283629">
                  <a:moveTo>
                    <a:pt x="0" y="0"/>
                  </a:moveTo>
                  <a:lnTo>
                    <a:pt x="189714" y="0"/>
                  </a:lnTo>
                  <a:lnTo>
                    <a:pt x="189714" y="283628"/>
                  </a:lnTo>
                  <a:lnTo>
                    <a:pt x="0" y="28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341280" y="5573592"/>
            <a:ext cx="574672" cy="574672"/>
            <a:chOff x="0" y="0"/>
            <a:chExt cx="766230" cy="76623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766230" cy="766230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288258" y="241301"/>
              <a:ext cx="189714" cy="283629"/>
            </a:xfrm>
            <a:custGeom>
              <a:avLst/>
              <a:gdLst/>
              <a:ahLst/>
              <a:cxnLst/>
              <a:rect l="l" t="t" r="r" b="b"/>
              <a:pathLst>
                <a:path w="189714" h="283629">
                  <a:moveTo>
                    <a:pt x="0" y="0"/>
                  </a:moveTo>
                  <a:lnTo>
                    <a:pt x="189714" y="0"/>
                  </a:lnTo>
                  <a:lnTo>
                    <a:pt x="189714" y="283628"/>
                  </a:lnTo>
                  <a:lnTo>
                    <a:pt x="0" y="28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312890" y="7532688"/>
            <a:ext cx="574672" cy="574672"/>
            <a:chOff x="0" y="0"/>
            <a:chExt cx="766230" cy="76623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766230" cy="766230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6136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288258" y="241301"/>
              <a:ext cx="189714" cy="283629"/>
            </a:xfrm>
            <a:custGeom>
              <a:avLst/>
              <a:gdLst/>
              <a:ahLst/>
              <a:cxnLst/>
              <a:rect l="l" t="t" r="r" b="b"/>
              <a:pathLst>
                <a:path w="189714" h="283629">
                  <a:moveTo>
                    <a:pt x="0" y="0"/>
                  </a:moveTo>
                  <a:lnTo>
                    <a:pt x="189714" y="0"/>
                  </a:lnTo>
                  <a:lnTo>
                    <a:pt x="189714" y="283628"/>
                  </a:lnTo>
                  <a:lnTo>
                    <a:pt x="0" y="283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0740027" y="479103"/>
            <a:ext cx="7350225" cy="1568262"/>
            <a:chOff x="0" y="0"/>
            <a:chExt cx="1866916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66916" cy="406400"/>
            </a:xfrm>
            <a:custGeom>
              <a:avLst/>
              <a:gdLst/>
              <a:ahLst/>
              <a:cxnLst/>
              <a:rect l="l" t="t" r="r" b="b"/>
              <a:pathLst>
                <a:path w="1866916" h="406400">
                  <a:moveTo>
                    <a:pt x="1663716" y="0"/>
                  </a:moveTo>
                  <a:cubicBezTo>
                    <a:pt x="1775940" y="0"/>
                    <a:pt x="1866916" y="90976"/>
                    <a:pt x="1866916" y="203200"/>
                  </a:cubicBezTo>
                  <a:cubicBezTo>
                    <a:pt x="1866916" y="315424"/>
                    <a:pt x="1775940" y="406400"/>
                    <a:pt x="1663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186691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894438" y="1248028"/>
            <a:ext cx="4444120" cy="103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409"/>
              </a:lnSpc>
              <a:spcBef>
                <a:spcPct val="0"/>
              </a:spcBef>
            </a:pPr>
            <a:r>
              <a:rPr lang="en-US" sz="5699" b="1" dirty="0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Advantages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97482" y="3871224"/>
            <a:ext cx="3553130" cy="3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 dirty="0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User-Centric Interface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2019" y="2000493"/>
            <a:ext cx="4721088" cy="3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 dirty="0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Systematic Data Management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6647" y="471158"/>
            <a:ext cx="4459912" cy="3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 dirty="0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Enhanced Detection Accuracy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6646" y="809945"/>
            <a:ext cx="537210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b="1" dirty="0"/>
              <a:t>Manual correction </a:t>
            </a:r>
            <a:r>
              <a:rPr lang="en-US" sz="2400" dirty="0"/>
              <a:t>capability ensures precise strip identification.</a:t>
            </a:r>
            <a:endParaRPr lang="en-US" sz="2400" dirty="0">
              <a:solidFill>
                <a:srgbClr val="24314F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029657" y="4352216"/>
            <a:ext cx="53721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dirty="0"/>
              <a:t>A more </a:t>
            </a:r>
            <a:r>
              <a:rPr lang="en-US" sz="2400" b="1" dirty="0"/>
              <a:t>intuitive and user-friendly</a:t>
            </a:r>
            <a:r>
              <a:rPr lang="en-US" sz="2400" dirty="0"/>
              <a:t> interface </a:t>
            </a:r>
            <a:r>
              <a:rPr lang="en-US" sz="2400" b="1" dirty="0"/>
              <a:t>enhances</a:t>
            </a:r>
            <a:r>
              <a:rPr lang="en-US" sz="2400" dirty="0"/>
              <a:t> overall usability.</a:t>
            </a:r>
            <a:endParaRPr lang="en-US" sz="2400" dirty="0">
              <a:solidFill>
                <a:srgbClr val="24314F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28699" y="2476161"/>
            <a:ext cx="5396065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676"/>
              </a:lnSpc>
              <a:spcBef>
                <a:spcPct val="0"/>
              </a:spcBef>
            </a:pPr>
            <a:r>
              <a:rPr lang="en-US" sz="2400" dirty="0"/>
              <a:t>A </a:t>
            </a:r>
            <a:r>
              <a:rPr lang="en-US" sz="2400" b="1" dirty="0"/>
              <a:t>database</a:t>
            </a:r>
            <a:r>
              <a:rPr lang="en-US" sz="2400" dirty="0"/>
              <a:t> has been </a:t>
            </a:r>
            <a:r>
              <a:rPr lang="en-US" sz="2400" b="1" dirty="0"/>
              <a:t>established</a:t>
            </a:r>
            <a:r>
              <a:rPr lang="en-US" sz="2400" dirty="0"/>
              <a:t>, ranking coverage percentages and linking them to each strip’s position.</a:t>
            </a:r>
            <a:endParaRPr lang="en-US" sz="2400" dirty="0">
              <a:solidFill>
                <a:srgbClr val="24314F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188637" y="5568863"/>
            <a:ext cx="4354473" cy="103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409"/>
              </a:lnSpc>
              <a:spcBef>
                <a:spcPct val="0"/>
              </a:spcBef>
            </a:pPr>
            <a:r>
              <a:rPr lang="en-US" sz="5699" b="1" dirty="0">
                <a:solidFill>
                  <a:srgbClr val="0A461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Limitations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0775468" y="2173469"/>
            <a:ext cx="7341515" cy="1788799"/>
            <a:chOff x="0" y="-57150"/>
            <a:chExt cx="1934018" cy="46355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34018" cy="406400"/>
            </a:xfrm>
            <a:custGeom>
              <a:avLst/>
              <a:gdLst/>
              <a:ahLst/>
              <a:cxnLst/>
              <a:rect l="l" t="t" r="r" b="b"/>
              <a:pathLst>
                <a:path w="1866916" h="406400">
                  <a:moveTo>
                    <a:pt x="1663716" y="0"/>
                  </a:moveTo>
                  <a:cubicBezTo>
                    <a:pt x="1775940" y="0"/>
                    <a:pt x="1866916" y="90976"/>
                    <a:pt x="1866916" y="203200"/>
                  </a:cubicBezTo>
                  <a:cubicBezTo>
                    <a:pt x="1866916" y="315424"/>
                    <a:pt x="1775940" y="406400"/>
                    <a:pt x="1663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186691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1049000" y="2776651"/>
            <a:ext cx="698991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34E1A"/>
                </a:solidFill>
                <a:sym typeface="Inter Semi-Bold"/>
              </a:rPr>
              <a:t>Green Pixel Density Limitations: </a:t>
            </a:r>
            <a:r>
              <a:rPr lang="en-US" sz="2400" dirty="0">
                <a:sym typeface="Inter Semi-Bold"/>
              </a:rPr>
              <a:t>Affected by lighting and image parameters, making cross-image comparisons difficult.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0775468" y="8142239"/>
            <a:ext cx="7445182" cy="1861354"/>
            <a:chOff x="-16801" y="-57150"/>
            <a:chExt cx="1883717" cy="482352"/>
          </a:xfrm>
        </p:grpSpPr>
        <p:sp>
          <p:nvSpPr>
            <p:cNvPr id="51" name="Freeform 51"/>
            <p:cNvSpPr/>
            <p:nvPr/>
          </p:nvSpPr>
          <p:spPr>
            <a:xfrm>
              <a:off x="-16801" y="18802"/>
              <a:ext cx="1866916" cy="406400"/>
            </a:xfrm>
            <a:custGeom>
              <a:avLst/>
              <a:gdLst/>
              <a:ahLst/>
              <a:cxnLst/>
              <a:rect l="l" t="t" r="r" b="b"/>
              <a:pathLst>
                <a:path w="1866916" h="406400">
                  <a:moveTo>
                    <a:pt x="1663716" y="0"/>
                  </a:moveTo>
                  <a:cubicBezTo>
                    <a:pt x="1775940" y="0"/>
                    <a:pt x="1866916" y="90976"/>
                    <a:pt x="1866916" y="203200"/>
                  </a:cubicBezTo>
                  <a:cubicBezTo>
                    <a:pt x="1866916" y="315424"/>
                    <a:pt x="1775940" y="406400"/>
                    <a:pt x="1663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E0"/>
            </a:solidFill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57150"/>
              <a:ext cx="186691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1049000" y="8542185"/>
            <a:ext cx="6989919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NZ" sz="2400" b="1" dirty="0">
                <a:solidFill>
                  <a:srgbClr val="134E1A"/>
                </a:solidFill>
              </a:rPr>
              <a:t>No Fixed-Length Comparison Tool</a:t>
            </a:r>
            <a:r>
              <a:rPr lang="en-US" sz="2400" b="1" dirty="0">
                <a:solidFill>
                  <a:srgbClr val="134E1A"/>
                </a:solidFill>
                <a:sym typeface="Inter Semi-Bold"/>
              </a:rPr>
              <a:t>: </a:t>
            </a:r>
            <a:r>
              <a:rPr lang="en-US" sz="2400" b="1" dirty="0">
                <a:sym typeface="Inter Semi-Bold"/>
              </a:rPr>
              <a:t>Lack </a:t>
            </a:r>
            <a:r>
              <a:rPr lang="en-US" sz="2400" b="1" dirty="0"/>
              <a:t>a tool for users to compare fixed-length sections</a:t>
            </a:r>
            <a:r>
              <a:rPr lang="en-US" sz="2400" dirty="0"/>
              <a:t> of each plot. While full-strip analysis is possible, a standardized selection feature is needed for more </a:t>
            </a:r>
            <a:r>
              <a:rPr lang="en-NZ" sz="2400" dirty="0"/>
              <a:t>accurate</a:t>
            </a:r>
            <a:r>
              <a:rPr lang="en-US" sz="2400" dirty="0"/>
              <a:t> comparisons.</a:t>
            </a:r>
            <a:endParaRPr lang="en-US" sz="2400" b="1" dirty="0">
              <a:sym typeface="Inter Semi-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1049000" y="754242"/>
            <a:ext cx="667764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34E1A"/>
                </a:solidFill>
                <a:sym typeface="Inter Semi-Bold"/>
              </a:rPr>
              <a:t>Limited to 2D Analysis: </a:t>
            </a:r>
            <a:r>
              <a:rPr lang="en-US" sz="2400" dirty="0">
                <a:sym typeface="Inter Semi-Bold"/>
              </a:rPr>
              <a:t>The model </a:t>
            </a:r>
            <a:r>
              <a:rPr lang="en-US" sz="2400" b="1" dirty="0">
                <a:sym typeface="Inter Semi-Bold"/>
              </a:rPr>
              <a:t>only evaluates surface coverage</a:t>
            </a:r>
            <a:r>
              <a:rPr lang="en-US" sz="2400" dirty="0">
                <a:sym typeface="Inter Semi-Bold"/>
              </a:rPr>
              <a:t> from aerial images and cannot measure plant height or density.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0818536" y="6307303"/>
            <a:ext cx="7341514" cy="1568262"/>
            <a:chOff x="0" y="0"/>
            <a:chExt cx="1866916" cy="4064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866916" cy="406400"/>
            </a:xfrm>
            <a:custGeom>
              <a:avLst/>
              <a:gdLst/>
              <a:ahLst/>
              <a:cxnLst/>
              <a:rect l="l" t="t" r="r" b="b"/>
              <a:pathLst>
                <a:path w="1866916" h="406400">
                  <a:moveTo>
                    <a:pt x="1663716" y="0"/>
                  </a:moveTo>
                  <a:cubicBezTo>
                    <a:pt x="1775940" y="0"/>
                    <a:pt x="1866916" y="90976"/>
                    <a:pt x="1866916" y="203200"/>
                  </a:cubicBezTo>
                  <a:cubicBezTo>
                    <a:pt x="1866916" y="315424"/>
                    <a:pt x="1775940" y="406400"/>
                    <a:pt x="1663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E0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186691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1201400" y="6407396"/>
            <a:ext cx="6888851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NZ" sz="2400" b="1" dirty="0">
                <a:solidFill>
                  <a:srgbClr val="134E1A"/>
                </a:solidFill>
              </a:rPr>
              <a:t>No Automated Long-Term Tracking:</a:t>
            </a:r>
            <a:r>
              <a:rPr lang="zh-CN" altLang="en-US" sz="2400" b="1" dirty="0">
                <a:solidFill>
                  <a:srgbClr val="134E1A"/>
                </a:solidFill>
              </a:rPr>
              <a:t> </a:t>
            </a:r>
            <a:r>
              <a:rPr lang="en-US" sz="2400" dirty="0"/>
              <a:t>The system requires manual compilation for </a:t>
            </a:r>
            <a:r>
              <a:rPr lang="en-NZ" sz="2400" b="1" dirty="0"/>
              <a:t>multiple </a:t>
            </a:r>
            <a:r>
              <a:rPr lang="en-US" sz="2400" b="1" dirty="0"/>
              <a:t>growth analysis </a:t>
            </a:r>
            <a:r>
              <a:rPr lang="en-NZ" sz="2400" dirty="0"/>
              <a:t>over time</a:t>
            </a:r>
            <a:r>
              <a:rPr lang="en-US" sz="2400" dirty="0"/>
              <a:t>. Database upgrades are needed for </a:t>
            </a:r>
            <a:r>
              <a:rPr lang="en-US" sz="2400" b="1" dirty="0"/>
              <a:t>time-series tracking and comparison</a:t>
            </a:r>
            <a:r>
              <a:rPr lang="en-US" sz="2400" dirty="0"/>
              <a:t>.</a:t>
            </a:r>
            <a:endParaRPr lang="en-US" sz="2400" b="1" dirty="0">
              <a:solidFill>
                <a:srgbClr val="24314F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065098" y="5621992"/>
            <a:ext cx="5331946" cy="3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 dirty="0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Marker-Based Calibration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64204" y="8116552"/>
            <a:ext cx="540893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dirty="0"/>
              <a:t>An indicator for </a:t>
            </a:r>
            <a:r>
              <a:rPr lang="en-US" sz="2400" b="1" dirty="0"/>
              <a:t>evaluating growth density beyond 2D coverage analysis</a:t>
            </a:r>
            <a:r>
              <a:rPr lang="en-US" sz="2400" dirty="0"/>
              <a:t>, partially addressing the model’s </a:t>
            </a:r>
            <a:r>
              <a:rPr lang="en-US" sz="2400" b="1" dirty="0"/>
              <a:t>limitation of excluding height and density</a:t>
            </a:r>
            <a:r>
              <a:rPr lang="en-US" sz="2400" dirty="0"/>
              <a:t>.</a:t>
            </a:r>
            <a:endParaRPr lang="en-US" sz="2400" dirty="0">
              <a:solidFill>
                <a:srgbClr val="24314F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028700" y="6097816"/>
            <a:ext cx="5396065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dirty="0"/>
              <a:t>Converts image data into </a:t>
            </a:r>
            <a:r>
              <a:rPr lang="en-US" sz="2400" b="1" dirty="0"/>
              <a:t>real-world coordinates</a:t>
            </a:r>
            <a:r>
              <a:rPr lang="en-US" sz="2400" dirty="0"/>
              <a:t>, ensuring </a:t>
            </a:r>
            <a:r>
              <a:rPr lang="en-US" sz="2400" b="1" dirty="0"/>
              <a:t>consistent coverage measurements</a:t>
            </a:r>
            <a:r>
              <a:rPr lang="en-US" sz="2400" dirty="0"/>
              <a:t> across images taken at different heights.</a:t>
            </a:r>
            <a:endParaRPr lang="en-US" sz="2400" dirty="0">
              <a:solidFill>
                <a:srgbClr val="24314F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996004" y="7690963"/>
            <a:ext cx="5331946" cy="36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 dirty="0">
                <a:solidFill>
                  <a:srgbClr val="0F3418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Green Pixel Density Metric </a:t>
            </a:r>
          </a:p>
        </p:txBody>
      </p:sp>
      <p:grpSp>
        <p:nvGrpSpPr>
          <p:cNvPr id="64" name="Group 55">
            <a:extLst>
              <a:ext uri="{FF2B5EF4-FFF2-40B4-BE49-F238E27FC236}">
                <a16:creationId xmlns:a16="http://schemas.microsoft.com/office/drawing/2014/main" id="{07A51AA9-3B1B-C554-E1DB-3313D67BAD55}"/>
              </a:ext>
            </a:extLst>
          </p:cNvPr>
          <p:cNvGrpSpPr/>
          <p:nvPr/>
        </p:nvGrpSpPr>
        <p:grpSpPr>
          <a:xfrm>
            <a:off x="10834287" y="4330006"/>
            <a:ext cx="7341514" cy="1568262"/>
            <a:chOff x="0" y="0"/>
            <a:chExt cx="1866916" cy="406400"/>
          </a:xfrm>
        </p:grpSpPr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E979FAC-26BD-AD3C-6C83-62341A894B1E}"/>
                </a:ext>
              </a:extLst>
            </p:cNvPr>
            <p:cNvSpPr/>
            <p:nvPr/>
          </p:nvSpPr>
          <p:spPr>
            <a:xfrm>
              <a:off x="0" y="0"/>
              <a:ext cx="1866916" cy="406400"/>
            </a:xfrm>
            <a:custGeom>
              <a:avLst/>
              <a:gdLst/>
              <a:ahLst/>
              <a:cxnLst/>
              <a:rect l="l" t="t" r="r" b="b"/>
              <a:pathLst>
                <a:path w="1866916" h="406400">
                  <a:moveTo>
                    <a:pt x="1663716" y="0"/>
                  </a:moveTo>
                  <a:cubicBezTo>
                    <a:pt x="1775940" y="0"/>
                    <a:pt x="1866916" y="90976"/>
                    <a:pt x="1866916" y="203200"/>
                  </a:cubicBezTo>
                  <a:cubicBezTo>
                    <a:pt x="1866916" y="315424"/>
                    <a:pt x="1775940" y="406400"/>
                    <a:pt x="1663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AE0"/>
            </a:solidFill>
          </p:spPr>
        </p:sp>
        <p:sp>
          <p:nvSpPr>
            <p:cNvPr id="66" name="TextBox 57">
              <a:extLst>
                <a:ext uri="{FF2B5EF4-FFF2-40B4-BE49-F238E27FC236}">
                  <a16:creationId xmlns:a16="http://schemas.microsoft.com/office/drawing/2014/main" id="{5F643204-EF0D-DA46-7449-41FE67BDFF90}"/>
                </a:ext>
              </a:extLst>
            </p:cNvPr>
            <p:cNvSpPr txBox="1"/>
            <p:nvPr/>
          </p:nvSpPr>
          <p:spPr>
            <a:xfrm>
              <a:off x="0" y="-57150"/>
              <a:ext cx="186691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7" name="TextBox 58">
            <a:extLst>
              <a:ext uri="{FF2B5EF4-FFF2-40B4-BE49-F238E27FC236}">
                <a16:creationId xmlns:a16="http://schemas.microsoft.com/office/drawing/2014/main" id="{7DEA46D9-E42D-6EB6-2475-9B8A9AAEC1C8}"/>
              </a:ext>
            </a:extLst>
          </p:cNvPr>
          <p:cNvSpPr txBox="1"/>
          <p:nvPr/>
        </p:nvSpPr>
        <p:spPr>
          <a:xfrm>
            <a:off x="11125200" y="4642970"/>
            <a:ext cx="678509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34E1A"/>
                </a:solidFill>
              </a:rPr>
              <a:t>Low Detection Accuracy in Strong Light</a:t>
            </a:r>
            <a:r>
              <a:rPr lang="en-US" sz="2400" b="1" dirty="0">
                <a:solidFill>
                  <a:srgbClr val="134E1A"/>
                </a:solidFill>
                <a:sym typeface="Inter Semi-Bold"/>
              </a:rPr>
              <a:t>: </a:t>
            </a:r>
            <a:r>
              <a:rPr lang="en-US" sz="2400" dirty="0"/>
              <a:t>High-intensity lighting affects model precision, requiring further training and optimization.</a:t>
            </a:r>
            <a:endParaRPr lang="en-US" sz="2400" b="1" dirty="0">
              <a:sym typeface="Inter Semi-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19253" y="5857160"/>
            <a:ext cx="8475502" cy="8475502"/>
          </a:xfrm>
          <a:custGeom>
            <a:avLst/>
            <a:gdLst/>
            <a:ahLst/>
            <a:cxnLst/>
            <a:rect l="l" t="t" r="r" b="b"/>
            <a:pathLst>
              <a:path w="8475502" h="8475502">
                <a:moveTo>
                  <a:pt x="0" y="0"/>
                </a:moveTo>
                <a:lnTo>
                  <a:pt x="8475502" y="0"/>
                </a:lnTo>
                <a:lnTo>
                  <a:pt x="8475502" y="8475502"/>
                </a:lnTo>
                <a:lnTo>
                  <a:pt x="0" y="8475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45469" y="2053472"/>
            <a:ext cx="5786671" cy="7204828"/>
            <a:chOff x="0" y="0"/>
            <a:chExt cx="896507" cy="1116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6507" cy="1116216"/>
            </a:xfrm>
            <a:custGeom>
              <a:avLst/>
              <a:gdLst/>
              <a:ahLst/>
              <a:cxnLst/>
              <a:rect l="l" t="t" r="r" b="b"/>
              <a:pathLst>
                <a:path w="896507" h="1116216">
                  <a:moveTo>
                    <a:pt x="56191" y="0"/>
                  </a:moveTo>
                  <a:lnTo>
                    <a:pt x="840315" y="0"/>
                  </a:lnTo>
                  <a:cubicBezTo>
                    <a:pt x="855218" y="0"/>
                    <a:pt x="869511" y="5920"/>
                    <a:pt x="880049" y="16458"/>
                  </a:cubicBezTo>
                  <a:cubicBezTo>
                    <a:pt x="890587" y="26996"/>
                    <a:pt x="896507" y="41288"/>
                    <a:pt x="896507" y="56191"/>
                  </a:cubicBezTo>
                  <a:lnTo>
                    <a:pt x="896507" y="1060025"/>
                  </a:lnTo>
                  <a:cubicBezTo>
                    <a:pt x="896507" y="1074928"/>
                    <a:pt x="890587" y="1089220"/>
                    <a:pt x="880049" y="1099758"/>
                  </a:cubicBezTo>
                  <a:cubicBezTo>
                    <a:pt x="869511" y="1110296"/>
                    <a:pt x="855218" y="1116216"/>
                    <a:pt x="840315" y="1116216"/>
                  </a:cubicBezTo>
                  <a:lnTo>
                    <a:pt x="56191" y="1116216"/>
                  </a:lnTo>
                  <a:cubicBezTo>
                    <a:pt x="41288" y="1116216"/>
                    <a:pt x="26996" y="1110296"/>
                    <a:pt x="16458" y="1099758"/>
                  </a:cubicBezTo>
                  <a:cubicBezTo>
                    <a:pt x="5920" y="1089220"/>
                    <a:pt x="0" y="1074928"/>
                    <a:pt x="0" y="1060025"/>
                  </a:cubicBezTo>
                  <a:lnTo>
                    <a:pt x="0" y="56191"/>
                  </a:lnTo>
                  <a:cubicBezTo>
                    <a:pt x="0" y="41288"/>
                    <a:pt x="5920" y="26996"/>
                    <a:pt x="16458" y="16458"/>
                  </a:cubicBezTo>
                  <a:cubicBezTo>
                    <a:pt x="26996" y="5920"/>
                    <a:pt x="41288" y="0"/>
                    <a:pt x="56191" y="0"/>
                  </a:cubicBezTo>
                  <a:close/>
                </a:path>
              </a:pathLst>
            </a:custGeom>
            <a:blipFill>
              <a:blip r:embed="rId4"/>
              <a:stretch>
                <a:fillRect l="-25007" r="-96338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058400" y="1830941"/>
            <a:ext cx="5109261" cy="1242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9"/>
              </a:lnSpc>
              <a:spcBef>
                <a:spcPct val="0"/>
              </a:spcBef>
            </a:pPr>
            <a:r>
              <a:rPr lang="en-US" sz="6999" b="1" u="none" strike="noStrike" dirty="0">
                <a:solidFill>
                  <a:srgbClr val="244721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983616" y="-3116302"/>
            <a:ext cx="6232604" cy="6232604"/>
          </a:xfrm>
          <a:custGeom>
            <a:avLst/>
            <a:gdLst/>
            <a:ahLst/>
            <a:cxnLst/>
            <a:rect l="l" t="t" r="r" b="b"/>
            <a:pathLst>
              <a:path w="6232604" h="6232604">
                <a:moveTo>
                  <a:pt x="0" y="0"/>
                </a:moveTo>
                <a:lnTo>
                  <a:pt x="6232604" y="0"/>
                </a:lnTo>
                <a:lnTo>
                  <a:pt x="6232604" y="6232604"/>
                </a:lnTo>
                <a:lnTo>
                  <a:pt x="0" y="623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64776" y="1028700"/>
            <a:ext cx="2348056" cy="388497"/>
          </a:xfrm>
          <a:custGeom>
            <a:avLst/>
            <a:gdLst/>
            <a:ahLst/>
            <a:cxnLst/>
            <a:rect l="l" t="t" r="r" b="b"/>
            <a:pathLst>
              <a:path w="2348056" h="388497">
                <a:moveTo>
                  <a:pt x="0" y="0"/>
                </a:moveTo>
                <a:lnTo>
                  <a:pt x="2348056" y="0"/>
                </a:lnTo>
                <a:lnTo>
                  <a:pt x="2348056" y="388497"/>
                </a:lnTo>
                <a:lnTo>
                  <a:pt x="0" y="388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47566" y="558052"/>
            <a:ext cx="1234999" cy="1167635"/>
          </a:xfrm>
          <a:custGeom>
            <a:avLst/>
            <a:gdLst/>
            <a:ahLst/>
            <a:cxnLst/>
            <a:rect l="l" t="t" r="r" b="b"/>
            <a:pathLst>
              <a:path w="1234999" h="1167635">
                <a:moveTo>
                  <a:pt x="0" y="0"/>
                </a:moveTo>
                <a:lnTo>
                  <a:pt x="1234999" y="0"/>
                </a:lnTo>
                <a:lnTo>
                  <a:pt x="1234999" y="1167636"/>
                </a:lnTo>
                <a:lnTo>
                  <a:pt x="0" y="116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20863" y="8496300"/>
            <a:ext cx="1234999" cy="1167635"/>
          </a:xfrm>
          <a:custGeom>
            <a:avLst/>
            <a:gdLst/>
            <a:ahLst/>
            <a:cxnLst/>
            <a:rect l="l" t="t" r="r" b="b"/>
            <a:pathLst>
              <a:path w="1234999" h="1167635">
                <a:moveTo>
                  <a:pt x="0" y="0"/>
                </a:moveTo>
                <a:lnTo>
                  <a:pt x="1234999" y="0"/>
                </a:lnTo>
                <a:lnTo>
                  <a:pt x="1234999" y="1167636"/>
                </a:lnTo>
                <a:lnTo>
                  <a:pt x="0" y="116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1100788" y="-8635"/>
            <a:ext cx="8475502" cy="4438473"/>
            <a:chOff x="6309" y="-162583"/>
            <a:chExt cx="6281692" cy="3012779"/>
          </a:xfrm>
        </p:grpSpPr>
        <p:sp>
          <p:nvSpPr>
            <p:cNvPr id="11" name="Freeform 11"/>
            <p:cNvSpPr/>
            <p:nvPr/>
          </p:nvSpPr>
          <p:spPr>
            <a:xfrm rot="10800000">
              <a:off x="6309" y="-162583"/>
              <a:ext cx="6281692" cy="3012779"/>
            </a:xfrm>
            <a:custGeom>
              <a:avLst/>
              <a:gdLst/>
              <a:ahLst/>
              <a:cxnLst/>
              <a:rect l="l" t="t" r="r" b="b"/>
              <a:pathLst>
                <a:path w="6039103" h="2900929">
                  <a:moveTo>
                    <a:pt x="3019551" y="0"/>
                  </a:moveTo>
                  <a:lnTo>
                    <a:pt x="6039103" y="0"/>
                  </a:lnTo>
                  <a:cubicBezTo>
                    <a:pt x="6039103" y="1602533"/>
                    <a:pt x="4687615" y="2900929"/>
                    <a:pt x="3019551" y="2900929"/>
                  </a:cubicBezTo>
                  <a:cubicBezTo>
                    <a:pt x="1351488" y="2900929"/>
                    <a:pt x="0" y="1602533"/>
                    <a:pt x="0" y="0"/>
                  </a:cubicBezTo>
                  <a:lnTo>
                    <a:pt x="3019551" y="0"/>
                  </a:lnTo>
                  <a:close/>
                </a:path>
              </a:pathLst>
            </a:custGeom>
            <a:blipFill>
              <a:blip r:embed="rId9"/>
              <a:stretch>
                <a:fillRect t="-29752" b="-894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839200" y="3625818"/>
            <a:ext cx="8915400" cy="398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3200" dirty="0"/>
              <a:t>The system has </a:t>
            </a:r>
            <a:r>
              <a:rPr lang="en-US" altLang="zh-CN" sz="3200" dirty="0"/>
              <a:t>greatly </a:t>
            </a:r>
            <a:r>
              <a:rPr lang="en-US" sz="3200" dirty="0"/>
              <a:t>improved </a:t>
            </a:r>
            <a:r>
              <a:rPr lang="en-US" sz="3200" b="1" dirty="0"/>
              <a:t>detection accuracy, user experience, and data tracking</a:t>
            </a:r>
            <a:r>
              <a:rPr lang="en-US" sz="3200" dirty="0"/>
              <a:t>, making it a practical tool for monitoring clover growth. Its </a:t>
            </a:r>
            <a:r>
              <a:rPr lang="en-US" sz="3200" b="1" dirty="0"/>
              <a:t>flexible framework allows adaptation to other crops</a:t>
            </a:r>
            <a:r>
              <a:rPr lang="en-US" sz="3200" dirty="0"/>
              <a:t> by replacing the detection model. </a:t>
            </a:r>
          </a:p>
          <a:p>
            <a:pPr algn="just">
              <a:lnSpc>
                <a:spcPts val="3080"/>
              </a:lnSpc>
            </a:pPr>
            <a:endParaRPr lang="en-US" sz="3200" dirty="0"/>
          </a:p>
          <a:p>
            <a:pPr algn="just">
              <a:lnSpc>
                <a:spcPts val="3080"/>
              </a:lnSpc>
            </a:pPr>
            <a:r>
              <a:rPr lang="en-US" sz="3200" dirty="0"/>
              <a:t>However, as it relies on </a:t>
            </a:r>
            <a:r>
              <a:rPr lang="en-US" sz="3200" b="1" dirty="0"/>
              <a:t>2D imag</a:t>
            </a:r>
            <a:r>
              <a:rPr lang="en-US" altLang="zh-CN" sz="3200" b="1" dirty="0"/>
              <a:t>e</a:t>
            </a:r>
            <a:r>
              <a:rPr lang="en-US" sz="3200" dirty="0"/>
              <a:t>, the </a:t>
            </a:r>
            <a:r>
              <a:rPr lang="en-US" sz="3200" b="1" dirty="0"/>
              <a:t>model’s coverage analysis</a:t>
            </a:r>
            <a:r>
              <a:rPr lang="en-US" sz="3200" dirty="0"/>
              <a:t> alone does not reflect </a:t>
            </a:r>
            <a:r>
              <a:rPr lang="en-US" sz="3200" b="1" dirty="0"/>
              <a:t>density or biomass</a:t>
            </a:r>
            <a:r>
              <a:rPr lang="en-US" sz="3200" dirty="0"/>
              <a:t>, requiring additional factors for a more comprehensive growth assessment.</a:t>
            </a:r>
            <a:endParaRPr lang="en-US" sz="2800" b="1" dirty="0">
              <a:solidFill>
                <a:srgbClr val="1B1F19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6377" y="-2377820"/>
            <a:ext cx="19285436" cy="15042640"/>
          </a:xfrm>
          <a:custGeom>
            <a:avLst/>
            <a:gdLst/>
            <a:ahLst/>
            <a:cxnLst/>
            <a:rect l="l" t="t" r="r" b="b"/>
            <a:pathLst>
              <a:path w="19285436" h="15042640">
                <a:moveTo>
                  <a:pt x="0" y="0"/>
                </a:moveTo>
                <a:lnTo>
                  <a:pt x="19285437" y="0"/>
                </a:lnTo>
                <a:lnTo>
                  <a:pt x="19285437" y="15042641"/>
                </a:lnTo>
                <a:lnTo>
                  <a:pt x="0" y="15042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277" y="1945283"/>
            <a:ext cx="16440150" cy="3444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68"/>
              </a:lnSpc>
              <a:spcBef>
                <a:spcPct val="0"/>
              </a:spcBef>
            </a:pPr>
            <a:r>
              <a:rPr lang="en-US" sz="18120" i="1" spc="-906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Thank you.</a:t>
            </a:r>
          </a:p>
        </p:txBody>
      </p:sp>
      <p:sp>
        <p:nvSpPr>
          <p:cNvPr id="4" name="Freeform 4"/>
          <p:cNvSpPr/>
          <p:nvPr/>
        </p:nvSpPr>
        <p:spPr>
          <a:xfrm>
            <a:off x="12192000" y="7476872"/>
            <a:ext cx="2429623" cy="2810128"/>
          </a:xfrm>
          <a:custGeom>
            <a:avLst/>
            <a:gdLst/>
            <a:ahLst/>
            <a:cxnLst/>
            <a:rect l="l" t="t" r="r" b="b"/>
            <a:pathLst>
              <a:path w="2429623" h="2810128">
                <a:moveTo>
                  <a:pt x="0" y="0"/>
                </a:moveTo>
                <a:lnTo>
                  <a:pt x="2429623" y="0"/>
                </a:lnTo>
                <a:lnTo>
                  <a:pt x="2429623" y="2810128"/>
                </a:lnTo>
                <a:lnTo>
                  <a:pt x="0" y="2810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223" y="5359904"/>
            <a:ext cx="6523106" cy="4717100"/>
            <a:chOff x="0" y="0"/>
            <a:chExt cx="1718020" cy="15988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8020" cy="1598801"/>
            </a:xfrm>
            <a:custGeom>
              <a:avLst/>
              <a:gdLst/>
              <a:ahLst/>
              <a:cxnLst/>
              <a:rect l="l" t="t" r="r" b="b"/>
              <a:pathLst>
                <a:path w="1718020" h="1598801">
                  <a:moveTo>
                    <a:pt x="0" y="0"/>
                  </a:moveTo>
                  <a:lnTo>
                    <a:pt x="1718020" y="0"/>
                  </a:lnTo>
                  <a:lnTo>
                    <a:pt x="1718020" y="1598801"/>
                  </a:lnTo>
                  <a:lnTo>
                    <a:pt x="0" y="1598801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18020" cy="1655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3219" y="5576895"/>
            <a:ext cx="874849" cy="874849"/>
            <a:chOff x="0" y="0"/>
            <a:chExt cx="230413" cy="2304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0413" cy="230413"/>
            </a:xfrm>
            <a:custGeom>
              <a:avLst/>
              <a:gdLst/>
              <a:ahLst/>
              <a:cxnLst/>
              <a:rect l="l" t="t" r="r" b="b"/>
              <a:pathLst>
                <a:path w="230413" h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816593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3219" y="6651495"/>
            <a:ext cx="874849" cy="874849"/>
            <a:chOff x="0" y="0"/>
            <a:chExt cx="230413" cy="2304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0413" cy="230413"/>
            </a:xfrm>
            <a:custGeom>
              <a:avLst/>
              <a:gdLst/>
              <a:ahLst/>
              <a:cxnLst/>
              <a:rect l="l" t="t" r="r" b="b"/>
              <a:pathLst>
                <a:path w="230413" h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63219" y="7726095"/>
            <a:ext cx="874849" cy="874849"/>
            <a:chOff x="0" y="0"/>
            <a:chExt cx="230413" cy="2304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0413" cy="230413"/>
            </a:xfrm>
            <a:custGeom>
              <a:avLst/>
              <a:gdLst/>
              <a:ahLst/>
              <a:cxnLst/>
              <a:rect l="l" t="t" r="r" b="b"/>
              <a:pathLst>
                <a:path w="230413" h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54380" y="5795651"/>
            <a:ext cx="292528" cy="437338"/>
          </a:xfrm>
          <a:custGeom>
            <a:avLst/>
            <a:gdLst/>
            <a:ahLst/>
            <a:cxnLst/>
            <a:rect l="l" t="t" r="r" b="b"/>
            <a:pathLst>
              <a:path w="292528" h="43733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54380" y="6870251"/>
            <a:ext cx="292528" cy="437338"/>
          </a:xfrm>
          <a:custGeom>
            <a:avLst/>
            <a:gdLst/>
            <a:ahLst/>
            <a:cxnLst/>
            <a:rect l="l" t="t" r="r" b="b"/>
            <a:pathLst>
              <a:path w="292528" h="43733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54380" y="7944850"/>
            <a:ext cx="292528" cy="437338"/>
          </a:xfrm>
          <a:custGeom>
            <a:avLst/>
            <a:gdLst/>
            <a:ahLst/>
            <a:cxnLst/>
            <a:rect l="l" t="t" r="r" b="b"/>
            <a:pathLst>
              <a:path w="292528" h="437338">
                <a:moveTo>
                  <a:pt x="0" y="0"/>
                </a:moveTo>
                <a:lnTo>
                  <a:pt x="292527" y="0"/>
                </a:lnTo>
                <a:lnTo>
                  <a:pt x="292527" y="437339"/>
                </a:lnTo>
                <a:lnTo>
                  <a:pt x="0" y="43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5400000" flipV="1">
            <a:off x="8895124" y="6523233"/>
            <a:ext cx="1641345" cy="3370559"/>
          </a:xfrm>
          <a:custGeom>
            <a:avLst/>
            <a:gdLst/>
            <a:ahLst/>
            <a:cxnLst/>
            <a:rect l="l" t="t" r="r" b="b"/>
            <a:pathLst>
              <a:path w="1641345" h="3370559">
                <a:moveTo>
                  <a:pt x="0" y="3370559"/>
                </a:moveTo>
                <a:lnTo>
                  <a:pt x="1641345" y="3370559"/>
                </a:lnTo>
                <a:lnTo>
                  <a:pt x="1641345" y="0"/>
                </a:lnTo>
                <a:lnTo>
                  <a:pt x="0" y="0"/>
                </a:lnTo>
                <a:lnTo>
                  <a:pt x="0" y="3370559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-1702"/>
            </a:stretch>
          </a:blipFill>
        </p:spPr>
      </p:sp>
      <p:sp>
        <p:nvSpPr>
          <p:cNvPr id="21" name="Freeform 21"/>
          <p:cNvSpPr/>
          <p:nvPr/>
        </p:nvSpPr>
        <p:spPr>
          <a:xfrm rot="-5400000" flipV="1">
            <a:off x="11954990" y="6523233"/>
            <a:ext cx="1641345" cy="3370559"/>
          </a:xfrm>
          <a:custGeom>
            <a:avLst/>
            <a:gdLst/>
            <a:ahLst/>
            <a:cxnLst/>
            <a:rect l="l" t="t" r="r" b="b"/>
            <a:pathLst>
              <a:path w="1641345" h="3370559">
                <a:moveTo>
                  <a:pt x="0" y="3370559"/>
                </a:moveTo>
                <a:lnTo>
                  <a:pt x="1641345" y="3370559"/>
                </a:lnTo>
                <a:lnTo>
                  <a:pt x="1641345" y="0"/>
                </a:lnTo>
                <a:lnTo>
                  <a:pt x="0" y="0"/>
                </a:lnTo>
                <a:lnTo>
                  <a:pt x="0" y="3370559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-1702"/>
            </a:stretch>
          </a:blipFill>
        </p:spPr>
      </p:sp>
      <p:sp>
        <p:nvSpPr>
          <p:cNvPr id="22" name="Freeform 22"/>
          <p:cNvSpPr/>
          <p:nvPr/>
        </p:nvSpPr>
        <p:spPr>
          <a:xfrm rot="-5400000" flipV="1">
            <a:off x="15014855" y="6523233"/>
            <a:ext cx="1641345" cy="3370559"/>
          </a:xfrm>
          <a:custGeom>
            <a:avLst/>
            <a:gdLst/>
            <a:ahLst/>
            <a:cxnLst/>
            <a:rect l="l" t="t" r="r" b="b"/>
            <a:pathLst>
              <a:path w="1641345" h="3370559">
                <a:moveTo>
                  <a:pt x="0" y="3370559"/>
                </a:moveTo>
                <a:lnTo>
                  <a:pt x="1641345" y="3370559"/>
                </a:lnTo>
                <a:lnTo>
                  <a:pt x="1641345" y="0"/>
                </a:lnTo>
                <a:lnTo>
                  <a:pt x="0" y="0"/>
                </a:lnTo>
                <a:lnTo>
                  <a:pt x="0" y="3370559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-1702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8246203" y="5629670"/>
            <a:ext cx="2939188" cy="2956595"/>
            <a:chOff x="0" y="0"/>
            <a:chExt cx="816338" cy="82117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6337" cy="821172"/>
            </a:xfrm>
            <a:custGeom>
              <a:avLst/>
              <a:gdLst/>
              <a:ahLst/>
              <a:cxnLst/>
              <a:rect l="l" t="t" r="r" b="b"/>
              <a:pathLst>
                <a:path w="816337" h="821172">
                  <a:moveTo>
                    <a:pt x="0" y="0"/>
                  </a:moveTo>
                  <a:lnTo>
                    <a:pt x="816337" y="0"/>
                  </a:lnTo>
                  <a:lnTo>
                    <a:pt x="816337" y="821172"/>
                  </a:lnTo>
                  <a:lnTo>
                    <a:pt x="0" y="821172"/>
                  </a:lnTo>
                  <a:close/>
                </a:path>
              </a:pathLst>
            </a:custGeom>
            <a:blipFill>
              <a:blip r:embed="rId5"/>
              <a:stretch>
                <a:fillRect l="-18951" r="-1895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1306068" y="5629670"/>
            <a:ext cx="2939188" cy="2956595"/>
            <a:chOff x="0" y="0"/>
            <a:chExt cx="816338" cy="8211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6337" cy="821172"/>
            </a:xfrm>
            <a:custGeom>
              <a:avLst/>
              <a:gdLst/>
              <a:ahLst/>
              <a:cxnLst/>
              <a:rect l="l" t="t" r="r" b="b"/>
              <a:pathLst>
                <a:path w="816337" h="821172">
                  <a:moveTo>
                    <a:pt x="0" y="0"/>
                  </a:moveTo>
                  <a:lnTo>
                    <a:pt x="816337" y="0"/>
                  </a:lnTo>
                  <a:lnTo>
                    <a:pt x="816337" y="821172"/>
                  </a:lnTo>
                  <a:lnTo>
                    <a:pt x="0" y="821172"/>
                  </a:lnTo>
                  <a:close/>
                </a:path>
              </a:pathLst>
            </a:custGeom>
            <a:blipFill>
              <a:blip r:embed="rId6"/>
              <a:stretch>
                <a:fillRect l="-25420" r="-25420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4365934" y="5629670"/>
            <a:ext cx="2939188" cy="2956595"/>
            <a:chOff x="0" y="0"/>
            <a:chExt cx="816338" cy="8211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6337" cy="821172"/>
            </a:xfrm>
            <a:custGeom>
              <a:avLst/>
              <a:gdLst/>
              <a:ahLst/>
              <a:cxnLst/>
              <a:rect l="l" t="t" r="r" b="b"/>
              <a:pathLst>
                <a:path w="816337" h="821172">
                  <a:moveTo>
                    <a:pt x="0" y="0"/>
                  </a:moveTo>
                  <a:lnTo>
                    <a:pt x="816337" y="0"/>
                  </a:lnTo>
                  <a:lnTo>
                    <a:pt x="816337" y="821172"/>
                  </a:lnTo>
                  <a:lnTo>
                    <a:pt x="0" y="821172"/>
                  </a:lnTo>
                  <a:close/>
                </a:path>
              </a:pathLst>
            </a:custGeom>
            <a:blipFill>
              <a:blip r:embed="rId7"/>
              <a:stretch>
                <a:fillRect t="-2052" r="-57180" b="-2052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9064072" y="4985157"/>
            <a:ext cx="1249696" cy="124969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150814" y="4937368"/>
            <a:ext cx="1249696" cy="1249696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210680" y="4937368"/>
            <a:ext cx="1249696" cy="1249696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 rot="5400000">
            <a:off x="9533287" y="5325604"/>
            <a:ext cx="365019" cy="545716"/>
          </a:xfrm>
          <a:custGeom>
            <a:avLst/>
            <a:gdLst/>
            <a:ahLst/>
            <a:cxnLst/>
            <a:rect l="l" t="t" r="r" b="b"/>
            <a:pathLst>
              <a:path w="365019" h="545716">
                <a:moveTo>
                  <a:pt x="0" y="0"/>
                </a:moveTo>
                <a:lnTo>
                  <a:pt x="365020" y="0"/>
                </a:lnTo>
                <a:lnTo>
                  <a:pt x="365020" y="545716"/>
                </a:lnTo>
                <a:lnTo>
                  <a:pt x="0" y="545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5400000">
            <a:off x="12593153" y="5325604"/>
            <a:ext cx="365019" cy="545716"/>
          </a:xfrm>
          <a:custGeom>
            <a:avLst/>
            <a:gdLst/>
            <a:ahLst/>
            <a:cxnLst/>
            <a:rect l="l" t="t" r="r" b="b"/>
            <a:pathLst>
              <a:path w="365019" h="545716">
                <a:moveTo>
                  <a:pt x="0" y="0"/>
                </a:moveTo>
                <a:lnTo>
                  <a:pt x="365019" y="0"/>
                </a:lnTo>
                <a:lnTo>
                  <a:pt x="365019" y="545716"/>
                </a:lnTo>
                <a:lnTo>
                  <a:pt x="0" y="545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 rot="5400000">
            <a:off x="15653018" y="5325604"/>
            <a:ext cx="365019" cy="545716"/>
          </a:xfrm>
          <a:custGeom>
            <a:avLst/>
            <a:gdLst/>
            <a:ahLst/>
            <a:cxnLst/>
            <a:rect l="l" t="t" r="r" b="b"/>
            <a:pathLst>
              <a:path w="365019" h="545716">
                <a:moveTo>
                  <a:pt x="0" y="0"/>
                </a:moveTo>
                <a:lnTo>
                  <a:pt x="365020" y="0"/>
                </a:lnTo>
                <a:lnTo>
                  <a:pt x="365020" y="545716"/>
                </a:lnTo>
                <a:lnTo>
                  <a:pt x="0" y="545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5164858" y="1060490"/>
            <a:ext cx="2061808" cy="307397"/>
          </a:xfrm>
          <a:custGeom>
            <a:avLst/>
            <a:gdLst/>
            <a:ahLst/>
            <a:cxnLst/>
            <a:rect l="l" t="t" r="r" b="b"/>
            <a:pathLst>
              <a:path w="2061808" h="307397">
                <a:moveTo>
                  <a:pt x="0" y="0"/>
                </a:moveTo>
                <a:lnTo>
                  <a:pt x="2061808" y="0"/>
                </a:lnTo>
                <a:lnTo>
                  <a:pt x="2061808" y="307397"/>
                </a:lnTo>
                <a:lnTo>
                  <a:pt x="0" y="307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015688" y="949206"/>
            <a:ext cx="8115300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4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Background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479176" y="5818303"/>
            <a:ext cx="464745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Time-Consuming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479176" y="6915197"/>
            <a:ext cx="309912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 Labor-Intensive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494044" y="8067617"/>
            <a:ext cx="399387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Subjective &amp; Inconsistent </a:t>
            </a:r>
          </a:p>
        </p:txBody>
      </p:sp>
      <p:grpSp>
        <p:nvGrpSpPr>
          <p:cNvPr id="48" name="Group 2"/>
          <p:cNvGrpSpPr/>
          <p:nvPr/>
        </p:nvGrpSpPr>
        <p:grpSpPr>
          <a:xfrm>
            <a:off x="973644" y="3811320"/>
            <a:ext cx="5647087" cy="1197379"/>
            <a:chOff x="0" y="0"/>
            <a:chExt cx="1487299" cy="315359"/>
          </a:xfrm>
        </p:grpSpPr>
        <p:sp>
          <p:nvSpPr>
            <p:cNvPr id="49" name="Freeform 3"/>
            <p:cNvSpPr/>
            <p:nvPr/>
          </p:nvSpPr>
          <p:spPr>
            <a:xfrm>
              <a:off x="0" y="0"/>
              <a:ext cx="1487299" cy="315359"/>
            </a:xfrm>
            <a:custGeom>
              <a:avLst/>
              <a:gdLst/>
              <a:ahLst/>
              <a:cxnLst/>
              <a:rect l="l" t="t" r="r" b="b"/>
              <a:pathLst>
                <a:path w="1487299" h="315359">
                  <a:moveTo>
                    <a:pt x="137096" y="0"/>
                  </a:moveTo>
                  <a:lnTo>
                    <a:pt x="1350203" y="0"/>
                  </a:lnTo>
                  <a:cubicBezTo>
                    <a:pt x="1425919" y="0"/>
                    <a:pt x="1487299" y="61380"/>
                    <a:pt x="1487299" y="137096"/>
                  </a:cubicBezTo>
                  <a:lnTo>
                    <a:pt x="1487299" y="178263"/>
                  </a:lnTo>
                  <a:cubicBezTo>
                    <a:pt x="1487299" y="253979"/>
                    <a:pt x="1425919" y="315359"/>
                    <a:pt x="1350203" y="315359"/>
                  </a:cubicBezTo>
                  <a:lnTo>
                    <a:pt x="137096" y="315359"/>
                  </a:lnTo>
                  <a:cubicBezTo>
                    <a:pt x="61380" y="315359"/>
                    <a:pt x="0" y="253979"/>
                    <a:pt x="0" y="178263"/>
                  </a:cubicBezTo>
                  <a:lnTo>
                    <a:pt x="0" y="137096"/>
                  </a:lnTo>
                  <a:cubicBezTo>
                    <a:pt x="0" y="61380"/>
                    <a:pt x="61380" y="0"/>
                    <a:pt x="137096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50" name="TextBox 4"/>
            <p:cNvSpPr txBox="1"/>
            <p:nvPr/>
          </p:nvSpPr>
          <p:spPr>
            <a:xfrm>
              <a:off x="0" y="-57150"/>
              <a:ext cx="1487299" cy="372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8483174" y="2179555"/>
            <a:ext cx="8788185" cy="3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400" dirty="0">
                <a:sym typeface="Aileron Bold"/>
              </a:rPr>
              <a:t>Use drone images and machine learning for </a:t>
            </a:r>
            <a:r>
              <a:rPr lang="en-US" sz="2400" b="1" dirty="0">
                <a:sym typeface="Aileron Bold"/>
              </a:rPr>
              <a:t>precise identification</a:t>
            </a:r>
            <a:endParaRPr lang="en-US" sz="2100" b="1" dirty="0">
              <a:solidFill>
                <a:srgbClr val="322A2A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287550" y="4229865"/>
            <a:ext cx="530530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altLang="zh-CN" sz="2800" b="1" dirty="0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</a:t>
            </a:r>
            <a:r>
              <a:rPr lang="en-US" sz="2800" b="1" dirty="0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anual </a:t>
            </a:r>
            <a:r>
              <a:rPr lang="en-US" altLang="zh-CN" sz="2800" b="1" dirty="0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</a:t>
            </a:r>
            <a:r>
              <a:rPr lang="en-US" sz="2800" b="1" dirty="0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bservation</a:t>
            </a:r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0C0D5A25-AF75-7390-F8FA-AEAC7D42673F}"/>
              </a:ext>
            </a:extLst>
          </p:cNvPr>
          <p:cNvSpPr txBox="1"/>
          <p:nvPr/>
        </p:nvSpPr>
        <p:spPr>
          <a:xfrm>
            <a:off x="8534560" y="3189134"/>
            <a:ext cx="9258434" cy="3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400" dirty="0"/>
              <a:t>Provide </a:t>
            </a:r>
            <a:r>
              <a:rPr lang="en-US" sz="2400" b="1" dirty="0"/>
              <a:t>quantifiable coverage data</a:t>
            </a:r>
            <a:r>
              <a:rPr lang="en-US" sz="2400" dirty="0"/>
              <a:t>, reducing observer bias.</a:t>
            </a:r>
            <a:endParaRPr lang="en-US" sz="2100" b="1" dirty="0">
              <a:solidFill>
                <a:srgbClr val="322A2A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52" name="TextBox 47">
            <a:extLst>
              <a:ext uri="{FF2B5EF4-FFF2-40B4-BE49-F238E27FC236}">
                <a16:creationId xmlns:a16="http://schemas.microsoft.com/office/drawing/2014/main" id="{D306CB62-DC55-E2F6-DB66-95547AA91342}"/>
              </a:ext>
            </a:extLst>
          </p:cNvPr>
          <p:cNvSpPr txBox="1"/>
          <p:nvPr/>
        </p:nvSpPr>
        <p:spPr>
          <a:xfrm>
            <a:off x="8534560" y="4198453"/>
            <a:ext cx="8403929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/>
              <a:t>Minimize manual labor and speeds up large-scale field analysis.</a:t>
            </a:r>
          </a:p>
        </p:txBody>
      </p:sp>
      <p:sp>
        <p:nvSpPr>
          <p:cNvPr id="53" name="TextBox 44">
            <a:extLst>
              <a:ext uri="{FF2B5EF4-FFF2-40B4-BE49-F238E27FC236}">
                <a16:creationId xmlns:a16="http://schemas.microsoft.com/office/drawing/2014/main" id="{9661CDEC-2127-84E7-9FA2-9BEED6FAB439}"/>
              </a:ext>
            </a:extLst>
          </p:cNvPr>
          <p:cNvSpPr txBox="1"/>
          <p:nvPr/>
        </p:nvSpPr>
        <p:spPr>
          <a:xfrm>
            <a:off x="8182398" y="1690746"/>
            <a:ext cx="5233545" cy="407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Automated Clover </a:t>
            </a:r>
            <a:r>
              <a:rPr lang="en-US" altLang="zh-CN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Plot</a:t>
            </a: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 Detection</a:t>
            </a:r>
          </a:p>
        </p:txBody>
      </p:sp>
      <p:sp>
        <p:nvSpPr>
          <p:cNvPr id="54" name="TextBox 44">
            <a:extLst>
              <a:ext uri="{FF2B5EF4-FFF2-40B4-BE49-F238E27FC236}">
                <a16:creationId xmlns:a16="http://schemas.microsoft.com/office/drawing/2014/main" id="{A37326ED-184F-304D-D203-385174D866E7}"/>
              </a:ext>
            </a:extLst>
          </p:cNvPr>
          <p:cNvSpPr txBox="1"/>
          <p:nvPr/>
        </p:nvSpPr>
        <p:spPr>
          <a:xfrm>
            <a:off x="8200381" y="2722493"/>
            <a:ext cx="5233545" cy="407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Objective &amp; Pixel-Level Analysis</a:t>
            </a:r>
          </a:p>
        </p:txBody>
      </p:sp>
      <p:sp>
        <p:nvSpPr>
          <p:cNvPr id="55" name="TextBox 44">
            <a:extLst>
              <a:ext uri="{FF2B5EF4-FFF2-40B4-BE49-F238E27FC236}">
                <a16:creationId xmlns:a16="http://schemas.microsoft.com/office/drawing/2014/main" id="{F5927931-4866-09B6-8CEC-2E04FF9D72AB}"/>
              </a:ext>
            </a:extLst>
          </p:cNvPr>
          <p:cNvSpPr txBox="1"/>
          <p:nvPr/>
        </p:nvSpPr>
        <p:spPr>
          <a:xfrm>
            <a:off x="8264788" y="3754240"/>
            <a:ext cx="5233545" cy="407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Efficiency &amp; Scalability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79543"/>
            <a:ext cx="18288000" cy="1207457"/>
            <a:chOff x="0" y="0"/>
            <a:chExt cx="4816593" cy="318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18013"/>
            </a:xfrm>
            <a:custGeom>
              <a:avLst/>
              <a:gdLst/>
              <a:ahLst/>
              <a:cxnLst/>
              <a:rect l="l" t="t" r="r" b="b"/>
              <a:pathLst>
                <a:path w="4816592" h="318013">
                  <a:moveTo>
                    <a:pt x="0" y="0"/>
                  </a:moveTo>
                  <a:lnTo>
                    <a:pt x="4816592" y="0"/>
                  </a:lnTo>
                  <a:lnTo>
                    <a:pt x="4816592" y="318013"/>
                  </a:lnTo>
                  <a:lnTo>
                    <a:pt x="0" y="31801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75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32510" y="0"/>
            <a:ext cx="4855490" cy="6608785"/>
            <a:chOff x="0" y="0"/>
            <a:chExt cx="1278812" cy="1740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8812" cy="1740585"/>
            </a:xfrm>
            <a:custGeom>
              <a:avLst/>
              <a:gdLst/>
              <a:ahLst/>
              <a:cxnLst/>
              <a:rect l="l" t="t" r="r" b="b"/>
              <a:pathLst>
                <a:path w="1278812" h="1740585">
                  <a:moveTo>
                    <a:pt x="0" y="0"/>
                  </a:moveTo>
                  <a:lnTo>
                    <a:pt x="1278812" y="0"/>
                  </a:lnTo>
                  <a:lnTo>
                    <a:pt x="1278812" y="1740585"/>
                  </a:lnTo>
                  <a:lnTo>
                    <a:pt x="0" y="1740585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78812" cy="1797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3364965"/>
            <a:ext cx="9562607" cy="5484996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3645284"/>
            <a:ext cx="7505576" cy="4604485"/>
            <a:chOff x="0" y="0"/>
            <a:chExt cx="1754581" cy="10763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4581" cy="1076392"/>
            </a:xfrm>
            <a:custGeom>
              <a:avLst/>
              <a:gdLst/>
              <a:ahLst/>
              <a:cxnLst/>
              <a:rect l="l" t="t" r="r" b="b"/>
              <a:pathLst>
                <a:path w="1754581" h="1076392">
                  <a:moveTo>
                    <a:pt x="15472" y="0"/>
                  </a:moveTo>
                  <a:lnTo>
                    <a:pt x="1739109" y="0"/>
                  </a:lnTo>
                  <a:cubicBezTo>
                    <a:pt x="1743212" y="0"/>
                    <a:pt x="1747147" y="1630"/>
                    <a:pt x="1750049" y="4532"/>
                  </a:cubicBezTo>
                  <a:cubicBezTo>
                    <a:pt x="1752951" y="7433"/>
                    <a:pt x="1754581" y="11369"/>
                    <a:pt x="1754581" y="15472"/>
                  </a:cubicBezTo>
                  <a:lnTo>
                    <a:pt x="1754581" y="1060920"/>
                  </a:lnTo>
                  <a:cubicBezTo>
                    <a:pt x="1754581" y="1065023"/>
                    <a:pt x="1752951" y="1068959"/>
                    <a:pt x="1750049" y="1071860"/>
                  </a:cubicBezTo>
                  <a:cubicBezTo>
                    <a:pt x="1747147" y="1074762"/>
                    <a:pt x="1743212" y="1076392"/>
                    <a:pt x="1739109" y="1076392"/>
                  </a:cubicBezTo>
                  <a:lnTo>
                    <a:pt x="15472" y="1076392"/>
                  </a:lnTo>
                  <a:cubicBezTo>
                    <a:pt x="11369" y="1076392"/>
                    <a:pt x="7433" y="1074762"/>
                    <a:pt x="4532" y="1071860"/>
                  </a:cubicBezTo>
                  <a:cubicBezTo>
                    <a:pt x="1630" y="1068959"/>
                    <a:pt x="0" y="1065023"/>
                    <a:pt x="0" y="1060920"/>
                  </a:cubicBezTo>
                  <a:lnTo>
                    <a:pt x="0" y="15472"/>
                  </a:lnTo>
                  <a:cubicBezTo>
                    <a:pt x="0" y="11369"/>
                    <a:pt x="1630" y="7433"/>
                    <a:pt x="4532" y="4532"/>
                  </a:cubicBezTo>
                  <a:cubicBezTo>
                    <a:pt x="7433" y="1630"/>
                    <a:pt x="11369" y="0"/>
                    <a:pt x="15472" y="0"/>
                  </a:cubicBezTo>
                  <a:close/>
                </a:path>
              </a:pathLst>
            </a:custGeom>
            <a:blipFill>
              <a:blip r:embed="rId2"/>
              <a:stretch>
                <a:fillRect l="-18736" r="-18736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432510" y="60572"/>
            <a:ext cx="4622972" cy="6608785"/>
            <a:chOff x="0" y="0"/>
            <a:chExt cx="443484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436880"/>
              <a:ext cx="4064000" cy="5902960"/>
            </a:xfrm>
            <a:custGeom>
              <a:avLst/>
              <a:gdLst/>
              <a:ahLst/>
              <a:cxnLst/>
              <a:rect l="l" t="t" r="r" b="b"/>
              <a:pathLst>
                <a:path w="4064000" h="590296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3"/>
              <a:stretch>
                <a:fillRect l="-131432" r="-865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50800" y="50800"/>
              <a:ext cx="4333240" cy="6239510"/>
            </a:xfrm>
            <a:custGeom>
              <a:avLst/>
              <a:gdLst/>
              <a:ahLst/>
              <a:cxnLst/>
              <a:rect l="l" t="t" r="r" b="b"/>
              <a:pathLst>
                <a:path w="4333240" h="623951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96850" y="165100"/>
              <a:ext cx="811530" cy="119380"/>
            </a:xfrm>
            <a:custGeom>
              <a:avLst/>
              <a:gdLst/>
              <a:ahLst/>
              <a:cxnLst/>
              <a:rect l="l" t="t" r="r" b="b"/>
              <a:pathLst>
                <a:path w="811530" h="11938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134E1A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4114800" y="438150"/>
              <a:ext cx="269240" cy="5532120"/>
            </a:xfrm>
            <a:custGeom>
              <a:avLst/>
              <a:gdLst/>
              <a:ahLst/>
              <a:cxnLst/>
              <a:rect l="l" t="t" r="r" b="b"/>
              <a:pathLst>
                <a:path w="269240" h="553212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434840" cy="6338570"/>
            </a:xfrm>
            <a:custGeom>
              <a:avLst/>
              <a:gdLst/>
              <a:ahLst/>
              <a:cxnLst/>
              <a:rect l="l" t="t" r="r" b="b"/>
              <a:pathLst>
                <a:path w="4434840" h="633857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12115" y="191351"/>
            <a:ext cx="6349205" cy="226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7"/>
              </a:lnSpc>
            </a:pPr>
            <a:r>
              <a:rPr lang="en-US" sz="7213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Background</a:t>
            </a:r>
          </a:p>
          <a:p>
            <a:pPr marL="0" lvl="0" indent="0" algn="l">
              <a:lnSpc>
                <a:spcPts val="8367"/>
              </a:lnSpc>
              <a:spcBef>
                <a:spcPct val="0"/>
              </a:spcBef>
            </a:pPr>
            <a:endParaRPr lang="en-US" sz="7213" b="1">
              <a:solidFill>
                <a:srgbClr val="134E1A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116190" y="2158145"/>
            <a:ext cx="5282905" cy="791489"/>
            <a:chOff x="0" y="0"/>
            <a:chExt cx="7043873" cy="105531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55319" cy="1055319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5167" tIns="55167" rIns="55167" bIns="55167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367757" y="288600"/>
              <a:ext cx="319805" cy="478119"/>
            </a:xfrm>
            <a:custGeom>
              <a:avLst/>
              <a:gdLst/>
              <a:ahLst/>
              <a:cxnLst/>
              <a:rect l="l" t="t" r="r" b="b"/>
              <a:pathLst>
                <a:path w="319805" h="478119">
                  <a:moveTo>
                    <a:pt x="0" y="0"/>
                  </a:moveTo>
                  <a:lnTo>
                    <a:pt x="319805" y="0"/>
                  </a:lnTo>
                  <a:lnTo>
                    <a:pt x="319805" y="478119"/>
                  </a:lnTo>
                  <a:lnTo>
                    <a:pt x="0" y="478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1362299" y="197804"/>
              <a:ext cx="5681574" cy="514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65"/>
                </a:lnSpc>
              </a:pPr>
              <a:r>
                <a:rPr lang="en-US" sz="2332" b="1" dirty="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Low prediction accuracy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04720" y="6109251"/>
            <a:ext cx="5282905" cy="791489"/>
            <a:chOff x="0" y="0"/>
            <a:chExt cx="7043873" cy="1055319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055319" cy="1055319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5167" tIns="55167" rIns="55167" bIns="55167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367757" y="288600"/>
              <a:ext cx="319805" cy="478119"/>
            </a:xfrm>
            <a:custGeom>
              <a:avLst/>
              <a:gdLst/>
              <a:ahLst/>
              <a:cxnLst/>
              <a:rect l="l" t="t" r="r" b="b"/>
              <a:pathLst>
                <a:path w="319805" h="478119">
                  <a:moveTo>
                    <a:pt x="0" y="0"/>
                  </a:moveTo>
                  <a:lnTo>
                    <a:pt x="319805" y="0"/>
                  </a:lnTo>
                  <a:lnTo>
                    <a:pt x="319805" y="478119"/>
                  </a:lnTo>
                  <a:lnTo>
                    <a:pt x="0" y="478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1362298" y="197804"/>
              <a:ext cx="5681575" cy="503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Inconvenient to use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038418" y="2141506"/>
            <a:ext cx="5282905" cy="791489"/>
            <a:chOff x="0" y="0"/>
            <a:chExt cx="7043873" cy="105531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055319" cy="1055319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5167" tIns="55167" rIns="55167" bIns="55167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367757" y="288600"/>
              <a:ext cx="319805" cy="478119"/>
            </a:xfrm>
            <a:custGeom>
              <a:avLst/>
              <a:gdLst/>
              <a:ahLst/>
              <a:cxnLst/>
              <a:rect l="l" t="t" r="r" b="b"/>
              <a:pathLst>
                <a:path w="319805" h="478119">
                  <a:moveTo>
                    <a:pt x="0" y="0"/>
                  </a:moveTo>
                  <a:lnTo>
                    <a:pt x="319805" y="0"/>
                  </a:lnTo>
                  <a:lnTo>
                    <a:pt x="319805" y="478119"/>
                  </a:lnTo>
                  <a:lnTo>
                    <a:pt x="0" y="478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1362298" y="197804"/>
              <a:ext cx="5681575" cy="503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Mismatched Data and Image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163581" y="4029396"/>
            <a:ext cx="5537703" cy="903607"/>
            <a:chOff x="0" y="0"/>
            <a:chExt cx="7383604" cy="1204810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1106218" cy="1106218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5167" tIns="55167" rIns="55167" bIns="55167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45" name="Freeform 45"/>
            <p:cNvSpPr/>
            <p:nvPr/>
          </p:nvSpPr>
          <p:spPr>
            <a:xfrm>
              <a:off x="385494" y="302519"/>
              <a:ext cx="335230" cy="501179"/>
            </a:xfrm>
            <a:custGeom>
              <a:avLst/>
              <a:gdLst/>
              <a:ahLst/>
              <a:cxnLst/>
              <a:rect l="l" t="t" r="r" b="b"/>
              <a:pathLst>
                <a:path w="335230" h="501179">
                  <a:moveTo>
                    <a:pt x="0" y="0"/>
                  </a:moveTo>
                  <a:lnTo>
                    <a:pt x="335230" y="0"/>
                  </a:lnTo>
                  <a:lnTo>
                    <a:pt x="335230" y="501180"/>
                  </a:lnTo>
                  <a:lnTo>
                    <a:pt x="0" y="501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1428003" y="219167"/>
              <a:ext cx="5955602" cy="985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85"/>
                </a:lnSpc>
              </a:pPr>
              <a:r>
                <a:rPr lang="en-US" sz="2203" b="1" dirty="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Very Basic interface</a:t>
              </a:r>
            </a:p>
            <a:p>
              <a:pPr algn="just">
                <a:lnSpc>
                  <a:spcPts val="3085"/>
                </a:lnSpc>
              </a:pPr>
              <a:endParaRPr lang="en-US" sz="2203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 rot="5329483">
            <a:off x="12071540" y="7595651"/>
            <a:ext cx="1241706" cy="1241706"/>
            <a:chOff x="0" y="0"/>
            <a:chExt cx="1655608" cy="1655608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1655608" cy="1655608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4E1A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 flipH="1">
              <a:off x="427509" y="566521"/>
              <a:ext cx="800590" cy="522567"/>
            </a:xfrm>
            <a:custGeom>
              <a:avLst/>
              <a:gdLst/>
              <a:ahLst/>
              <a:cxnLst/>
              <a:rect l="l" t="t" r="r" b="b"/>
              <a:pathLst>
                <a:path w="800590" h="522567">
                  <a:moveTo>
                    <a:pt x="800590" y="0"/>
                  </a:moveTo>
                  <a:lnTo>
                    <a:pt x="0" y="0"/>
                  </a:lnTo>
                  <a:lnTo>
                    <a:pt x="0" y="522566"/>
                  </a:lnTo>
                  <a:lnTo>
                    <a:pt x="800590" y="522566"/>
                  </a:lnTo>
                  <a:lnTo>
                    <a:pt x="80059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2" name="TextBox 52"/>
          <p:cNvSpPr txBox="1"/>
          <p:nvPr/>
        </p:nvSpPr>
        <p:spPr>
          <a:xfrm>
            <a:off x="10151616" y="9265020"/>
            <a:ext cx="634846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Difficult to Assess Clover Growth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390391"/>
            <a:ext cx="18288000" cy="941316"/>
            <a:chOff x="0" y="0"/>
            <a:chExt cx="4816593" cy="247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47919"/>
            </a:xfrm>
            <a:custGeom>
              <a:avLst/>
              <a:gdLst/>
              <a:ahLst/>
              <a:cxnLst/>
              <a:rect l="l" t="t" r="r" b="b"/>
              <a:pathLst>
                <a:path w="4816592" h="247919">
                  <a:moveTo>
                    <a:pt x="0" y="0"/>
                  </a:moveTo>
                  <a:lnTo>
                    <a:pt x="4816592" y="0"/>
                  </a:lnTo>
                  <a:lnTo>
                    <a:pt x="4816592" y="247919"/>
                  </a:lnTo>
                  <a:lnTo>
                    <a:pt x="0" y="247919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05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 flipV="1">
            <a:off x="1986274" y="5437255"/>
            <a:ext cx="2239854" cy="4599618"/>
          </a:xfrm>
          <a:custGeom>
            <a:avLst/>
            <a:gdLst/>
            <a:ahLst/>
            <a:cxnLst/>
            <a:rect l="l" t="t" r="r" b="b"/>
            <a:pathLst>
              <a:path w="2239854" h="4599618">
                <a:moveTo>
                  <a:pt x="0" y="4599618"/>
                </a:moveTo>
                <a:lnTo>
                  <a:pt x="2239853" y="4599618"/>
                </a:lnTo>
                <a:lnTo>
                  <a:pt x="2239853" y="0"/>
                </a:lnTo>
                <a:lnTo>
                  <a:pt x="0" y="0"/>
                </a:lnTo>
                <a:lnTo>
                  <a:pt x="0" y="4599618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70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2762" y="0"/>
            <a:ext cx="4212283" cy="8248940"/>
            <a:chOff x="0" y="0"/>
            <a:chExt cx="652593" cy="12779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2593" cy="1277977"/>
            </a:xfrm>
            <a:custGeom>
              <a:avLst/>
              <a:gdLst/>
              <a:ahLst/>
              <a:cxnLst/>
              <a:rect l="l" t="t" r="r" b="b"/>
              <a:pathLst>
                <a:path w="652593" h="1277977">
                  <a:moveTo>
                    <a:pt x="66166" y="0"/>
                  </a:moveTo>
                  <a:lnTo>
                    <a:pt x="586427" y="0"/>
                  </a:lnTo>
                  <a:cubicBezTo>
                    <a:pt x="603975" y="0"/>
                    <a:pt x="620805" y="6971"/>
                    <a:pt x="633213" y="19380"/>
                  </a:cubicBezTo>
                  <a:cubicBezTo>
                    <a:pt x="645622" y="31788"/>
                    <a:pt x="652593" y="48618"/>
                    <a:pt x="652593" y="66166"/>
                  </a:cubicBezTo>
                  <a:lnTo>
                    <a:pt x="652593" y="1211811"/>
                  </a:lnTo>
                  <a:cubicBezTo>
                    <a:pt x="652593" y="1229359"/>
                    <a:pt x="645622" y="1246189"/>
                    <a:pt x="633213" y="1258597"/>
                  </a:cubicBezTo>
                  <a:cubicBezTo>
                    <a:pt x="620805" y="1271006"/>
                    <a:pt x="603975" y="1277977"/>
                    <a:pt x="586427" y="1277977"/>
                  </a:cubicBezTo>
                  <a:lnTo>
                    <a:pt x="66166" y="1277977"/>
                  </a:lnTo>
                  <a:cubicBezTo>
                    <a:pt x="48618" y="1277977"/>
                    <a:pt x="31788" y="1271006"/>
                    <a:pt x="19380" y="1258597"/>
                  </a:cubicBezTo>
                  <a:cubicBezTo>
                    <a:pt x="6971" y="1246189"/>
                    <a:pt x="0" y="1229359"/>
                    <a:pt x="0" y="1211811"/>
                  </a:cubicBezTo>
                  <a:lnTo>
                    <a:pt x="0" y="66166"/>
                  </a:lnTo>
                  <a:cubicBezTo>
                    <a:pt x="0" y="48618"/>
                    <a:pt x="6971" y="31788"/>
                    <a:pt x="19380" y="19380"/>
                  </a:cubicBezTo>
                  <a:cubicBezTo>
                    <a:pt x="31788" y="6971"/>
                    <a:pt x="48618" y="0"/>
                    <a:pt x="66166" y="0"/>
                  </a:cubicBezTo>
                  <a:close/>
                </a:path>
              </a:pathLst>
            </a:custGeom>
            <a:blipFill>
              <a:blip r:embed="rId3"/>
              <a:stretch>
                <a:fillRect l="-125986" r="-12215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948384" y="-2795743"/>
            <a:ext cx="6768900" cy="67689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BF5489C-D3F9-C310-3B70-1E293CC8FF4E}"/>
              </a:ext>
            </a:extLst>
          </p:cNvPr>
          <p:cNvGrpSpPr/>
          <p:nvPr/>
        </p:nvGrpSpPr>
        <p:grpSpPr>
          <a:xfrm>
            <a:off x="6166530" y="3117587"/>
            <a:ext cx="728840" cy="728840"/>
            <a:chOff x="6098100" y="4866226"/>
            <a:chExt cx="728840" cy="728840"/>
          </a:xfrm>
        </p:grpSpPr>
        <p:grpSp>
          <p:nvGrpSpPr>
            <p:cNvPr id="11" name="Group 11"/>
            <p:cNvGrpSpPr/>
            <p:nvPr/>
          </p:nvGrpSpPr>
          <p:grpSpPr>
            <a:xfrm>
              <a:off x="6098100" y="4866226"/>
              <a:ext cx="728840" cy="72884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352086" y="5034197"/>
              <a:ext cx="220869" cy="330206"/>
            </a:xfrm>
            <a:custGeom>
              <a:avLst/>
              <a:gdLst/>
              <a:ahLst/>
              <a:cxnLst/>
              <a:rect l="l" t="t" r="r" b="b"/>
              <a:pathLst>
                <a:path w="220869" h="330206">
                  <a:moveTo>
                    <a:pt x="0" y="0"/>
                  </a:moveTo>
                  <a:lnTo>
                    <a:pt x="220869" y="0"/>
                  </a:lnTo>
                  <a:lnTo>
                    <a:pt x="220869" y="330206"/>
                  </a:lnTo>
                  <a:lnTo>
                    <a:pt x="0" y="330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6392642" y="1780964"/>
            <a:ext cx="1895358" cy="2192192"/>
          </a:xfrm>
          <a:custGeom>
            <a:avLst/>
            <a:gdLst/>
            <a:ahLst/>
            <a:cxnLst/>
            <a:rect l="l" t="t" r="r" b="b"/>
            <a:pathLst>
              <a:path w="1895358" h="2192192">
                <a:moveTo>
                  <a:pt x="0" y="0"/>
                </a:moveTo>
                <a:lnTo>
                  <a:pt x="1895358" y="0"/>
                </a:lnTo>
                <a:lnTo>
                  <a:pt x="1895358" y="2192193"/>
                </a:lnTo>
                <a:lnTo>
                  <a:pt x="0" y="2192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611414">
            <a:off x="14384288" y="243834"/>
            <a:ext cx="1046567" cy="1204244"/>
          </a:xfrm>
          <a:custGeom>
            <a:avLst/>
            <a:gdLst/>
            <a:ahLst/>
            <a:cxnLst/>
            <a:rect l="l" t="t" r="r" b="b"/>
            <a:pathLst>
              <a:path w="1046567" h="1204244">
                <a:moveTo>
                  <a:pt x="0" y="0"/>
                </a:moveTo>
                <a:lnTo>
                  <a:pt x="1046566" y="0"/>
                </a:lnTo>
                <a:lnTo>
                  <a:pt x="1046566" y="1204243"/>
                </a:lnTo>
                <a:lnTo>
                  <a:pt x="0" y="1204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334767" y="1504371"/>
            <a:ext cx="6740163" cy="102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96"/>
              </a:lnSpc>
              <a:spcBef>
                <a:spcPct val="0"/>
              </a:spcBef>
            </a:pPr>
            <a:r>
              <a:rPr lang="en-US" sz="6117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Project Goals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BBFE4FA-AD96-451B-F372-1FED65BD640A}"/>
              </a:ext>
            </a:extLst>
          </p:cNvPr>
          <p:cNvGrpSpPr/>
          <p:nvPr/>
        </p:nvGrpSpPr>
        <p:grpSpPr>
          <a:xfrm>
            <a:off x="6166530" y="3064924"/>
            <a:ext cx="8788185" cy="864590"/>
            <a:chOff x="6111731" y="3825108"/>
            <a:chExt cx="8788185" cy="864590"/>
          </a:xfrm>
        </p:grpSpPr>
        <p:sp>
          <p:nvSpPr>
            <p:cNvPr id="33" name="TextBox 47">
              <a:extLst>
                <a:ext uri="{FF2B5EF4-FFF2-40B4-BE49-F238E27FC236}">
                  <a16:creationId xmlns:a16="http://schemas.microsoft.com/office/drawing/2014/main" id="{B1C77E2A-1886-D869-BED4-B848F1B5A4E8}"/>
                </a:ext>
              </a:extLst>
            </p:cNvPr>
            <p:cNvSpPr txBox="1"/>
            <p:nvPr/>
          </p:nvSpPr>
          <p:spPr>
            <a:xfrm>
              <a:off x="6111731" y="4396861"/>
              <a:ext cx="8788185" cy="2928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Ensure </a:t>
              </a:r>
              <a:r>
                <a:rPr lang="en-US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accurate identification </a:t>
              </a: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of clover Plots</a:t>
              </a:r>
            </a:p>
          </p:txBody>
        </p:sp>
        <p:sp>
          <p:nvSpPr>
            <p:cNvPr id="34" name="TextBox 44">
              <a:extLst>
                <a:ext uri="{FF2B5EF4-FFF2-40B4-BE49-F238E27FC236}">
                  <a16:creationId xmlns:a16="http://schemas.microsoft.com/office/drawing/2014/main" id="{61F1FC0B-9C51-F0F3-E83C-B5A66B69BA11}"/>
                </a:ext>
              </a:extLst>
            </p:cNvPr>
            <p:cNvSpPr txBox="1"/>
            <p:nvPr/>
          </p:nvSpPr>
          <p:spPr>
            <a:xfrm>
              <a:off x="7340782" y="3825108"/>
              <a:ext cx="5233545" cy="407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400" b="1" dirty="0">
                  <a:solidFill>
                    <a:srgbClr val="134E1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Improve Detection Accuracy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1307FE6-9CB7-E5A9-0BFE-4853E07D848B}"/>
              </a:ext>
            </a:extLst>
          </p:cNvPr>
          <p:cNvGrpSpPr/>
          <p:nvPr/>
        </p:nvGrpSpPr>
        <p:grpSpPr>
          <a:xfrm>
            <a:off x="7363986" y="6364699"/>
            <a:ext cx="10336543" cy="1155470"/>
            <a:chOff x="7340782" y="3825108"/>
            <a:chExt cx="10336543" cy="1155470"/>
          </a:xfrm>
        </p:grpSpPr>
        <p:sp>
          <p:nvSpPr>
            <p:cNvPr id="37" name="TextBox 47">
              <a:extLst>
                <a:ext uri="{FF2B5EF4-FFF2-40B4-BE49-F238E27FC236}">
                  <a16:creationId xmlns:a16="http://schemas.microsoft.com/office/drawing/2014/main" id="{E345329E-965B-9F45-FE96-1CFACC440142}"/>
                </a:ext>
              </a:extLst>
            </p:cNvPr>
            <p:cNvSpPr txBox="1"/>
            <p:nvPr/>
          </p:nvSpPr>
          <p:spPr>
            <a:xfrm>
              <a:off x="7785411" y="4405612"/>
              <a:ext cx="9891914" cy="5749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Create a database for </a:t>
              </a:r>
              <a:r>
                <a:rPr lang="en-US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storing</a:t>
              </a:r>
              <a:r>
                <a:rPr lang="en-NZ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,</a:t>
              </a:r>
              <a:r>
                <a:rPr lang="zh-CN" altLang="en-US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 </a:t>
              </a:r>
              <a:r>
                <a:rPr lang="en-NZ" sz="2400" b="1" dirty="0"/>
                <a:t>analysing</a:t>
              </a:r>
              <a:r>
                <a:rPr lang="en-US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 and managing results </a:t>
              </a: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and provide linked coverage data for easy assessment of clover growth</a:t>
              </a:r>
            </a:p>
          </p:txBody>
        </p:sp>
        <p:sp>
          <p:nvSpPr>
            <p:cNvPr id="38" name="TextBox 44">
              <a:extLst>
                <a:ext uri="{FF2B5EF4-FFF2-40B4-BE49-F238E27FC236}">
                  <a16:creationId xmlns:a16="http://schemas.microsoft.com/office/drawing/2014/main" id="{5A897E49-BA87-E28D-06A9-E3932C760D52}"/>
                </a:ext>
              </a:extLst>
            </p:cNvPr>
            <p:cNvSpPr txBox="1"/>
            <p:nvPr/>
          </p:nvSpPr>
          <p:spPr>
            <a:xfrm>
              <a:off x="7340782" y="3825108"/>
              <a:ext cx="6527619" cy="407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400" b="1" dirty="0">
                  <a:solidFill>
                    <a:srgbClr val="134E1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Structured Data for Growth Assessment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1B50982-A111-1026-9C00-2015A77F234F}"/>
              </a:ext>
            </a:extLst>
          </p:cNvPr>
          <p:cNvGrpSpPr/>
          <p:nvPr/>
        </p:nvGrpSpPr>
        <p:grpSpPr>
          <a:xfrm>
            <a:off x="7395581" y="4672179"/>
            <a:ext cx="9586755" cy="1178060"/>
            <a:chOff x="7340782" y="3825108"/>
            <a:chExt cx="9586755" cy="1178060"/>
          </a:xfrm>
        </p:grpSpPr>
        <p:sp>
          <p:nvSpPr>
            <p:cNvPr id="40" name="TextBox 47">
              <a:extLst>
                <a:ext uri="{FF2B5EF4-FFF2-40B4-BE49-F238E27FC236}">
                  <a16:creationId xmlns:a16="http://schemas.microsoft.com/office/drawing/2014/main" id="{1351C941-119D-F869-75BE-0451131D0F52}"/>
                </a:ext>
              </a:extLst>
            </p:cNvPr>
            <p:cNvSpPr txBox="1"/>
            <p:nvPr/>
          </p:nvSpPr>
          <p:spPr>
            <a:xfrm>
              <a:off x="7740806" y="4428202"/>
              <a:ext cx="9186731" cy="5749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Provide an </a:t>
              </a:r>
              <a:r>
                <a:rPr lang="en-US" sz="2400" b="1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interactive and intuitive </a:t>
              </a:r>
              <a:r>
                <a:rPr lang="en-US" sz="2400" dirty="0">
                  <a:solidFill>
                    <a:srgbClr val="000000"/>
                  </a:solidFill>
                  <a:ea typeface="Aileron Bold"/>
                  <a:cs typeface="Aileron Bold"/>
                  <a:sym typeface="Aileron Bold"/>
                </a:rPr>
                <a:t>platform for users to easily visualize and interpret results.</a:t>
              </a:r>
            </a:p>
          </p:txBody>
        </p:sp>
        <p:sp>
          <p:nvSpPr>
            <p:cNvPr id="41" name="TextBox 44">
              <a:extLst>
                <a:ext uri="{FF2B5EF4-FFF2-40B4-BE49-F238E27FC236}">
                  <a16:creationId xmlns:a16="http://schemas.microsoft.com/office/drawing/2014/main" id="{6670A590-644D-7186-39CA-6D45DABADD41}"/>
                </a:ext>
              </a:extLst>
            </p:cNvPr>
            <p:cNvSpPr txBox="1"/>
            <p:nvPr/>
          </p:nvSpPr>
          <p:spPr>
            <a:xfrm>
              <a:off x="7340782" y="3825108"/>
              <a:ext cx="5233545" cy="4074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400" b="1" dirty="0">
                  <a:solidFill>
                    <a:srgbClr val="134E1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User-Friendly Web Application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A45DEB-74C8-2C36-C1FA-6FE848027880}"/>
              </a:ext>
            </a:extLst>
          </p:cNvPr>
          <p:cNvGrpSpPr/>
          <p:nvPr/>
        </p:nvGrpSpPr>
        <p:grpSpPr>
          <a:xfrm>
            <a:off x="6166530" y="4667426"/>
            <a:ext cx="728840" cy="728840"/>
            <a:chOff x="6098100" y="4866226"/>
            <a:chExt cx="728840" cy="728840"/>
          </a:xfrm>
        </p:grpSpPr>
        <p:grpSp>
          <p:nvGrpSpPr>
            <p:cNvPr id="44" name="Group 11">
              <a:extLst>
                <a:ext uri="{FF2B5EF4-FFF2-40B4-BE49-F238E27FC236}">
                  <a16:creationId xmlns:a16="http://schemas.microsoft.com/office/drawing/2014/main" id="{A2A6B73B-A101-9000-3969-D15A67B5745E}"/>
                </a:ext>
              </a:extLst>
            </p:cNvPr>
            <p:cNvGrpSpPr/>
            <p:nvPr/>
          </p:nvGrpSpPr>
          <p:grpSpPr>
            <a:xfrm>
              <a:off x="6098100" y="4866226"/>
              <a:ext cx="728840" cy="728840"/>
              <a:chOff x="0" y="0"/>
              <a:chExt cx="812800" cy="812800"/>
            </a:xfrm>
          </p:grpSpPr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76CD065-5844-2FD7-2BC9-6EDAA175D7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  <p:txBody>
              <a:bodyPr/>
              <a:lstStyle/>
              <a:p>
                <a:endParaRPr lang="en-NZ" dirty="0"/>
              </a:p>
            </p:txBody>
          </p:sp>
          <p:sp>
            <p:nvSpPr>
              <p:cNvPr id="47" name="TextBox 13">
                <a:extLst>
                  <a:ext uri="{FF2B5EF4-FFF2-40B4-BE49-F238E27FC236}">
                    <a16:creationId xmlns:a16="http://schemas.microsoft.com/office/drawing/2014/main" id="{B4AE78C0-E14A-116F-A5E1-F228F1710970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8CE5BD8-F934-E1E0-70BF-7F23E2ADCD7B}"/>
                </a:ext>
              </a:extLst>
            </p:cNvPr>
            <p:cNvSpPr/>
            <p:nvPr/>
          </p:nvSpPr>
          <p:spPr>
            <a:xfrm>
              <a:off x="6352086" y="5034197"/>
              <a:ext cx="220869" cy="330206"/>
            </a:xfrm>
            <a:custGeom>
              <a:avLst/>
              <a:gdLst/>
              <a:ahLst/>
              <a:cxnLst/>
              <a:rect l="l" t="t" r="r" b="b"/>
              <a:pathLst>
                <a:path w="220869" h="330206">
                  <a:moveTo>
                    <a:pt x="0" y="0"/>
                  </a:moveTo>
                  <a:lnTo>
                    <a:pt x="220869" y="0"/>
                  </a:lnTo>
                  <a:lnTo>
                    <a:pt x="220869" y="330206"/>
                  </a:lnTo>
                  <a:lnTo>
                    <a:pt x="0" y="330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47E4A9-AB66-4492-8DE9-F6D1082CC23D}"/>
              </a:ext>
            </a:extLst>
          </p:cNvPr>
          <p:cNvGrpSpPr/>
          <p:nvPr/>
        </p:nvGrpSpPr>
        <p:grpSpPr>
          <a:xfrm>
            <a:off x="6166530" y="6367644"/>
            <a:ext cx="728840" cy="728840"/>
            <a:chOff x="6098100" y="4866226"/>
            <a:chExt cx="728840" cy="728840"/>
          </a:xfrm>
        </p:grpSpPr>
        <p:grpSp>
          <p:nvGrpSpPr>
            <p:cNvPr id="50" name="Group 11">
              <a:extLst>
                <a:ext uri="{FF2B5EF4-FFF2-40B4-BE49-F238E27FC236}">
                  <a16:creationId xmlns:a16="http://schemas.microsoft.com/office/drawing/2014/main" id="{CE0BD9AC-AE69-146D-EBDD-F0F7AFCB5380}"/>
                </a:ext>
              </a:extLst>
            </p:cNvPr>
            <p:cNvGrpSpPr/>
            <p:nvPr/>
          </p:nvGrpSpPr>
          <p:grpSpPr>
            <a:xfrm>
              <a:off x="6098100" y="4866226"/>
              <a:ext cx="728840" cy="728840"/>
              <a:chOff x="0" y="0"/>
              <a:chExt cx="812800" cy="812800"/>
            </a:xfrm>
          </p:grpSpPr>
          <p:sp>
            <p:nvSpPr>
              <p:cNvPr id="52" name="Freeform 12">
                <a:extLst>
                  <a:ext uri="{FF2B5EF4-FFF2-40B4-BE49-F238E27FC236}">
                    <a16:creationId xmlns:a16="http://schemas.microsoft.com/office/drawing/2014/main" id="{53C741BF-F52B-B44A-9BC4-9565978F30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77550"/>
              </a:solidFill>
            </p:spPr>
            <p:txBody>
              <a:bodyPr/>
              <a:lstStyle/>
              <a:p>
                <a:endParaRPr lang="en-NZ" dirty="0"/>
              </a:p>
            </p:txBody>
          </p:sp>
          <p:sp>
            <p:nvSpPr>
              <p:cNvPr id="53" name="TextBox 13">
                <a:extLst>
                  <a:ext uri="{FF2B5EF4-FFF2-40B4-BE49-F238E27FC236}">
                    <a16:creationId xmlns:a16="http://schemas.microsoft.com/office/drawing/2014/main" id="{9B5ED02B-2943-D557-F37F-CCD96158C856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3BE6B974-9501-B778-C4B9-A266E573F588}"/>
                </a:ext>
              </a:extLst>
            </p:cNvPr>
            <p:cNvSpPr/>
            <p:nvPr/>
          </p:nvSpPr>
          <p:spPr>
            <a:xfrm>
              <a:off x="6352086" y="5034197"/>
              <a:ext cx="220869" cy="330206"/>
            </a:xfrm>
            <a:custGeom>
              <a:avLst/>
              <a:gdLst/>
              <a:ahLst/>
              <a:cxnLst/>
              <a:rect l="l" t="t" r="r" b="b"/>
              <a:pathLst>
                <a:path w="220869" h="330206">
                  <a:moveTo>
                    <a:pt x="0" y="0"/>
                  </a:moveTo>
                  <a:lnTo>
                    <a:pt x="220869" y="0"/>
                  </a:lnTo>
                  <a:lnTo>
                    <a:pt x="220869" y="330206"/>
                  </a:lnTo>
                  <a:lnTo>
                    <a:pt x="0" y="330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4" name="Group 47">
            <a:extLst>
              <a:ext uri="{FF2B5EF4-FFF2-40B4-BE49-F238E27FC236}">
                <a16:creationId xmlns:a16="http://schemas.microsoft.com/office/drawing/2014/main" id="{F165B019-5D56-0D72-6B66-525E9825FF8D}"/>
              </a:ext>
            </a:extLst>
          </p:cNvPr>
          <p:cNvGrpSpPr/>
          <p:nvPr/>
        </p:nvGrpSpPr>
        <p:grpSpPr>
          <a:xfrm>
            <a:off x="6143250" y="7965432"/>
            <a:ext cx="996270" cy="891559"/>
            <a:chOff x="0" y="0"/>
            <a:chExt cx="1655608" cy="1655608"/>
          </a:xfrm>
        </p:grpSpPr>
        <p:grpSp>
          <p:nvGrpSpPr>
            <p:cNvPr id="55" name="Group 48">
              <a:extLst>
                <a:ext uri="{FF2B5EF4-FFF2-40B4-BE49-F238E27FC236}">
                  <a16:creationId xmlns:a16="http://schemas.microsoft.com/office/drawing/2014/main" id="{AE5A40ED-1D83-5F83-99A3-12765EB868F8}"/>
                </a:ext>
              </a:extLst>
            </p:cNvPr>
            <p:cNvGrpSpPr/>
            <p:nvPr/>
          </p:nvGrpSpPr>
          <p:grpSpPr>
            <a:xfrm>
              <a:off x="0" y="0"/>
              <a:ext cx="1655608" cy="1655608"/>
              <a:chOff x="0" y="0"/>
              <a:chExt cx="812800" cy="812800"/>
            </a:xfrm>
          </p:grpSpPr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A2D75224-141B-0C55-B9F7-34E192FEC62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4E1A"/>
              </a:solidFill>
            </p:spPr>
          </p:sp>
          <p:sp>
            <p:nvSpPr>
              <p:cNvPr id="58" name="TextBox 50">
                <a:extLst>
                  <a:ext uri="{FF2B5EF4-FFF2-40B4-BE49-F238E27FC236}">
                    <a16:creationId xmlns:a16="http://schemas.microsoft.com/office/drawing/2014/main" id="{BC690DC7-9EA4-F228-99C8-5D8F824D726F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B498BF2D-5AE0-15B6-50D0-97F5D4CB64C4}"/>
                </a:ext>
              </a:extLst>
            </p:cNvPr>
            <p:cNvSpPr/>
            <p:nvPr/>
          </p:nvSpPr>
          <p:spPr>
            <a:xfrm flipH="1">
              <a:off x="427509" y="566521"/>
              <a:ext cx="800590" cy="522567"/>
            </a:xfrm>
            <a:custGeom>
              <a:avLst/>
              <a:gdLst/>
              <a:ahLst/>
              <a:cxnLst/>
              <a:rect l="l" t="t" r="r" b="b"/>
              <a:pathLst>
                <a:path w="800590" h="522567">
                  <a:moveTo>
                    <a:pt x="800590" y="0"/>
                  </a:moveTo>
                  <a:lnTo>
                    <a:pt x="0" y="0"/>
                  </a:lnTo>
                  <a:lnTo>
                    <a:pt x="0" y="522566"/>
                  </a:lnTo>
                  <a:lnTo>
                    <a:pt x="800590" y="522566"/>
                  </a:lnTo>
                  <a:lnTo>
                    <a:pt x="80059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1" name="TextBox 44">
            <a:extLst>
              <a:ext uri="{FF2B5EF4-FFF2-40B4-BE49-F238E27FC236}">
                <a16:creationId xmlns:a16="http://schemas.microsoft.com/office/drawing/2014/main" id="{16841409-970B-32E2-471B-762A079C1B25}"/>
              </a:ext>
            </a:extLst>
          </p:cNvPr>
          <p:cNvSpPr txBox="1"/>
          <p:nvPr/>
        </p:nvSpPr>
        <p:spPr>
          <a:xfrm>
            <a:off x="7474981" y="8282823"/>
            <a:ext cx="9365219" cy="407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Make </a:t>
            </a:r>
            <a:r>
              <a:rPr lang="en-US" altLang="zh-CN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it </a:t>
            </a:r>
            <a:r>
              <a:rPr lang="en-US" sz="2400" b="1" dirty="0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a  fully functional web app in real-world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>
            <a:hlinkClick r:id="rId2" action="ppaction://hlinksldjump"/>
          </p:cNvPr>
          <p:cNvSpPr/>
          <p:nvPr/>
        </p:nvSpPr>
        <p:spPr>
          <a:xfrm>
            <a:off x="3438523" y="0"/>
            <a:ext cx="10349433" cy="217170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7119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834906" y="350743"/>
            <a:ext cx="10083734" cy="102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076"/>
              </a:lnSpc>
              <a:spcBef>
                <a:spcPct val="0"/>
              </a:spcBef>
            </a:pPr>
            <a:r>
              <a:rPr lang="en-US" sz="6100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Methodology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49948" y="8639277"/>
            <a:ext cx="983392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Birds</a:t>
            </a:r>
          </a:p>
        </p:txBody>
      </p:sp>
      <p:sp>
        <p:nvSpPr>
          <p:cNvPr id="14" name="Freeform 10">
            <a:hlinkClick r:id="rId4" action="ppaction://hlinksldjump"/>
            <a:extLst>
              <a:ext uri="{FF2B5EF4-FFF2-40B4-BE49-F238E27FC236}">
                <a16:creationId xmlns:a16="http://schemas.microsoft.com/office/drawing/2014/main" id="{1593CA3B-7527-1802-75A3-51289C385811}"/>
              </a:ext>
            </a:extLst>
          </p:cNvPr>
          <p:cNvSpPr/>
          <p:nvPr/>
        </p:nvSpPr>
        <p:spPr>
          <a:xfrm>
            <a:off x="3438523" y="2171700"/>
            <a:ext cx="10349433" cy="114300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000" b="-605276"/>
            </a:stretch>
          </a:blipFill>
        </p:spPr>
      </p:sp>
      <p:sp>
        <p:nvSpPr>
          <p:cNvPr id="15" name="Freeform 10">
            <a:hlinkClick r:id="rId5" action="ppaction://hlinksldjump"/>
            <a:extLst>
              <a:ext uri="{FF2B5EF4-FFF2-40B4-BE49-F238E27FC236}">
                <a16:creationId xmlns:a16="http://schemas.microsoft.com/office/drawing/2014/main" id="{F1BA9020-F023-5863-B625-52FB5A14C3C3}"/>
              </a:ext>
            </a:extLst>
          </p:cNvPr>
          <p:cNvSpPr/>
          <p:nvPr/>
        </p:nvSpPr>
        <p:spPr>
          <a:xfrm>
            <a:off x="3438523" y="3086100"/>
            <a:ext cx="10349433" cy="114300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9992" b="-525284"/>
            </a:stretch>
          </a:blipFill>
        </p:spPr>
      </p:sp>
      <p:sp>
        <p:nvSpPr>
          <p:cNvPr id="16" name="Freeform 10">
            <a:hlinkClick r:id="rId5" action="ppaction://hlinksldjump"/>
            <a:extLst>
              <a:ext uri="{FF2B5EF4-FFF2-40B4-BE49-F238E27FC236}">
                <a16:creationId xmlns:a16="http://schemas.microsoft.com/office/drawing/2014/main" id="{F98520D1-00EC-C75D-4878-1E9228DE53EF}"/>
              </a:ext>
            </a:extLst>
          </p:cNvPr>
          <p:cNvSpPr/>
          <p:nvPr/>
        </p:nvSpPr>
        <p:spPr>
          <a:xfrm>
            <a:off x="3438523" y="4229100"/>
            <a:ext cx="10349433" cy="502920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4089" b="-19383"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17" name="Freeform 10">
            <a:hlinkClick r:id="rId6" action="ppaction://hlinksldjump"/>
            <a:extLst>
              <a:ext uri="{FF2B5EF4-FFF2-40B4-BE49-F238E27FC236}">
                <a16:creationId xmlns:a16="http://schemas.microsoft.com/office/drawing/2014/main" id="{4C97F6A4-03B6-73E6-C002-A6D6B7FA3219}"/>
              </a:ext>
            </a:extLst>
          </p:cNvPr>
          <p:cNvSpPr/>
          <p:nvPr/>
        </p:nvSpPr>
        <p:spPr>
          <a:xfrm>
            <a:off x="3438523" y="9258300"/>
            <a:ext cx="10349433" cy="974702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986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125200" y="7856588"/>
            <a:ext cx="600346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Five key layers integrates specific tools and technologies,  working together as indicated by the arrows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DD457A9-DC2F-626D-EC5F-66BFDAB290F3}"/>
              </a:ext>
            </a:extLst>
          </p:cNvPr>
          <p:cNvSpPr/>
          <p:nvPr/>
        </p:nvSpPr>
        <p:spPr>
          <a:xfrm>
            <a:off x="6226098" y="4648200"/>
            <a:ext cx="990600" cy="3919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Canvas</a:t>
            </a:r>
            <a:endParaRPr lang="en-NZ" sz="14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B8DA665-606E-1D15-C028-52422623BC45}"/>
              </a:ext>
            </a:extLst>
          </p:cNvPr>
          <p:cNvSpPr/>
          <p:nvPr/>
        </p:nvSpPr>
        <p:spPr>
          <a:xfrm>
            <a:off x="6226098" y="5667607"/>
            <a:ext cx="1066800" cy="3919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Boot- strap</a:t>
            </a:r>
            <a:endParaRPr lang="en-NZ" sz="1400" dirty="0"/>
          </a:p>
        </p:txBody>
      </p:sp>
      <p:sp>
        <p:nvSpPr>
          <p:cNvPr id="18" name="动作按钮: 转到结尾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06D91420-9041-0ED3-0386-5835327C31E4}"/>
              </a:ext>
            </a:extLst>
          </p:cNvPr>
          <p:cNvSpPr/>
          <p:nvPr/>
        </p:nvSpPr>
        <p:spPr>
          <a:xfrm>
            <a:off x="14121355" y="6059530"/>
            <a:ext cx="381000" cy="457200"/>
          </a:xfrm>
          <a:prstGeom prst="actionButtonE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EEBCD-E65C-F776-EBCD-1DA0D2CF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97128B4-073C-DAD8-2326-F6B0A22DECAB}"/>
              </a:ext>
            </a:extLst>
          </p:cNvPr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F8F8C7-E3D3-B5BF-181B-205415B44404}"/>
                </a:ext>
              </a:extLst>
            </p:cNvPr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3F8349-97E2-68B8-3EC0-BB59D23DBFD1}"/>
                </a:ext>
              </a:extLst>
            </p:cNvPr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6A47CE6D-4C6A-E486-0C0D-773A4B8ADEBE}"/>
              </a:ext>
            </a:extLst>
          </p:cNvPr>
          <p:cNvSpPr/>
          <p:nvPr/>
        </p:nvSpPr>
        <p:spPr>
          <a:xfrm>
            <a:off x="3810000" y="329765"/>
            <a:ext cx="12726835" cy="335271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71198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5E5631F-D1E2-2A4F-EFF0-8C478D2DEE9D}"/>
              </a:ext>
            </a:extLst>
          </p:cNvPr>
          <p:cNvSpPr txBox="1"/>
          <p:nvPr/>
        </p:nvSpPr>
        <p:spPr>
          <a:xfrm>
            <a:off x="5049948" y="8639277"/>
            <a:ext cx="983392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Birds</a:t>
            </a:r>
          </a:p>
        </p:txBody>
      </p:sp>
      <p:sp>
        <p:nvSpPr>
          <p:cNvPr id="15" name="动作按钮: 上一张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1BED72B-5D03-F509-58B8-B1D890EC5242}"/>
              </a:ext>
            </a:extLst>
          </p:cNvPr>
          <p:cNvSpPr/>
          <p:nvPr/>
        </p:nvSpPr>
        <p:spPr>
          <a:xfrm>
            <a:off x="762000" y="4686300"/>
            <a:ext cx="533400" cy="457200"/>
          </a:xfrm>
          <a:prstGeom prst="actionButtonRetur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43971CF3-4892-339A-D33C-A7F94362DF39}"/>
              </a:ext>
            </a:extLst>
          </p:cNvPr>
          <p:cNvGrpSpPr/>
          <p:nvPr/>
        </p:nvGrpSpPr>
        <p:grpSpPr>
          <a:xfrm>
            <a:off x="0" y="744473"/>
            <a:ext cx="4318748" cy="1326930"/>
            <a:chOff x="0" y="-57150"/>
            <a:chExt cx="1137448" cy="34947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42F044C1-04B5-E16A-D657-7CA43C206636}"/>
                </a:ext>
              </a:extLst>
            </p:cNvPr>
            <p:cNvSpPr/>
            <p:nvPr/>
          </p:nvSpPr>
          <p:spPr>
            <a:xfrm>
              <a:off x="0" y="0"/>
              <a:ext cx="1137448" cy="292329"/>
            </a:xfrm>
            <a:custGeom>
              <a:avLst/>
              <a:gdLst/>
              <a:ahLst/>
              <a:cxnLst/>
              <a:rect l="l" t="t" r="r" b="b"/>
              <a:pathLst>
                <a:path w="1137448" h="292329">
                  <a:moveTo>
                    <a:pt x="934248" y="0"/>
                  </a:moveTo>
                  <a:lnTo>
                    <a:pt x="0" y="0"/>
                  </a:lnTo>
                  <a:lnTo>
                    <a:pt x="0" y="292329"/>
                  </a:lnTo>
                  <a:lnTo>
                    <a:pt x="934248" y="292329"/>
                  </a:lnTo>
                  <a:lnTo>
                    <a:pt x="1137448" y="146165"/>
                  </a:lnTo>
                  <a:lnTo>
                    <a:pt x="934248" y="0"/>
                  </a:lnTo>
                  <a:close/>
                </a:path>
              </a:pathLst>
            </a:custGeom>
            <a:solidFill>
              <a:srgbClr val="729A5D"/>
            </a:solidFill>
          </p:spPr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5749AB71-A428-60B0-EA22-03171D09DEC6}"/>
                </a:ext>
              </a:extLst>
            </p:cNvPr>
            <p:cNvSpPr txBox="1"/>
            <p:nvPr/>
          </p:nvSpPr>
          <p:spPr>
            <a:xfrm>
              <a:off x="0" y="-57150"/>
              <a:ext cx="1023148" cy="349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b="1" dirty="0">
                  <a:solidFill>
                    <a:srgbClr val="1B1F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Collection</a:t>
              </a:r>
            </a:p>
          </p:txBody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11ECF3DD-9543-A955-BB42-69BF49128571}"/>
              </a:ext>
            </a:extLst>
          </p:cNvPr>
          <p:cNvGrpSpPr>
            <a:grpSpLocks noChangeAspect="1"/>
          </p:cNvGrpSpPr>
          <p:nvPr/>
        </p:nvGrpSpPr>
        <p:grpSpPr>
          <a:xfrm>
            <a:off x="6889753" y="3950712"/>
            <a:ext cx="7213282" cy="6287302"/>
            <a:chOff x="0" y="0"/>
            <a:chExt cx="6262370" cy="5458460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5768345E-1B44-14D0-1BDF-20E4C0094ABD}"/>
                </a:ext>
              </a:extLst>
            </p:cNvPr>
            <p:cNvSpPr/>
            <p:nvPr/>
          </p:nvSpPr>
          <p:spPr>
            <a:xfrm>
              <a:off x="0" y="0"/>
              <a:ext cx="6262370" cy="5457190"/>
            </a:xfrm>
            <a:custGeom>
              <a:avLst/>
              <a:gdLst/>
              <a:ahLst/>
              <a:cxnLst/>
              <a:rect l="l" t="t" r="r" b="b"/>
              <a:pathLst>
                <a:path w="6262370" h="5457190">
                  <a:moveTo>
                    <a:pt x="5904230" y="0"/>
                  </a:moveTo>
                  <a:lnTo>
                    <a:pt x="4438650" y="0"/>
                  </a:lnTo>
                  <a:cubicBezTo>
                    <a:pt x="4240530" y="0"/>
                    <a:pt x="4080510" y="161290"/>
                    <a:pt x="4080510" y="358140"/>
                  </a:cubicBezTo>
                  <a:lnTo>
                    <a:pt x="4080510" y="1823720"/>
                  </a:lnTo>
                  <a:cubicBezTo>
                    <a:pt x="4080510" y="2021840"/>
                    <a:pt x="4241800" y="2181860"/>
                    <a:pt x="4438650" y="2181860"/>
                  </a:cubicBezTo>
                  <a:lnTo>
                    <a:pt x="5100320" y="2181860"/>
                  </a:lnTo>
                  <a:lnTo>
                    <a:pt x="5100320" y="2644140"/>
                  </a:lnTo>
                  <a:lnTo>
                    <a:pt x="1163320" y="2644140"/>
                  </a:lnTo>
                  <a:lnTo>
                    <a:pt x="1163320" y="2181860"/>
                  </a:lnTo>
                  <a:lnTo>
                    <a:pt x="1824990" y="2181860"/>
                  </a:lnTo>
                  <a:cubicBezTo>
                    <a:pt x="2023110" y="2181860"/>
                    <a:pt x="2183130" y="2020570"/>
                    <a:pt x="2183130" y="1823720"/>
                  </a:cubicBezTo>
                  <a:lnTo>
                    <a:pt x="2183130" y="358140"/>
                  </a:lnTo>
                  <a:cubicBezTo>
                    <a:pt x="2183130" y="160020"/>
                    <a:pt x="2021840" y="0"/>
                    <a:pt x="1824990" y="0"/>
                  </a:cubicBezTo>
                  <a:lnTo>
                    <a:pt x="358140" y="0"/>
                  </a:lnTo>
                  <a:cubicBezTo>
                    <a:pt x="161290" y="0"/>
                    <a:pt x="0" y="161290"/>
                    <a:pt x="0" y="358140"/>
                  </a:cubicBezTo>
                  <a:lnTo>
                    <a:pt x="0" y="1823720"/>
                  </a:lnTo>
                  <a:cubicBezTo>
                    <a:pt x="0" y="2021840"/>
                    <a:pt x="161290" y="2181860"/>
                    <a:pt x="358140" y="2181860"/>
                  </a:cubicBezTo>
                  <a:lnTo>
                    <a:pt x="1019810" y="2181860"/>
                  </a:lnTo>
                  <a:lnTo>
                    <a:pt x="1019810" y="2717800"/>
                  </a:lnTo>
                  <a:cubicBezTo>
                    <a:pt x="1019810" y="2757170"/>
                    <a:pt x="1051560" y="2788920"/>
                    <a:pt x="1090930" y="2788920"/>
                  </a:cubicBezTo>
                  <a:lnTo>
                    <a:pt x="3059430" y="2788920"/>
                  </a:lnTo>
                  <a:lnTo>
                    <a:pt x="3059430" y="3275330"/>
                  </a:lnTo>
                  <a:lnTo>
                    <a:pt x="2397760" y="3275330"/>
                  </a:lnTo>
                  <a:cubicBezTo>
                    <a:pt x="2199640" y="3275330"/>
                    <a:pt x="2039620" y="3436620"/>
                    <a:pt x="2039620" y="3633470"/>
                  </a:cubicBezTo>
                  <a:lnTo>
                    <a:pt x="2039620" y="5099050"/>
                  </a:lnTo>
                  <a:cubicBezTo>
                    <a:pt x="2039620" y="5297170"/>
                    <a:pt x="2200910" y="5457190"/>
                    <a:pt x="2397760" y="5457190"/>
                  </a:cubicBezTo>
                  <a:lnTo>
                    <a:pt x="3863340" y="5457190"/>
                  </a:lnTo>
                  <a:cubicBezTo>
                    <a:pt x="4061460" y="5457190"/>
                    <a:pt x="4221480" y="5295900"/>
                    <a:pt x="4221480" y="5099050"/>
                  </a:cubicBezTo>
                  <a:lnTo>
                    <a:pt x="4221480" y="3633470"/>
                  </a:lnTo>
                  <a:cubicBezTo>
                    <a:pt x="4221480" y="3435350"/>
                    <a:pt x="4060190" y="3275330"/>
                    <a:pt x="3863340" y="3275330"/>
                  </a:cubicBezTo>
                  <a:lnTo>
                    <a:pt x="3201670" y="3275330"/>
                  </a:lnTo>
                  <a:lnTo>
                    <a:pt x="3201670" y="2788920"/>
                  </a:lnTo>
                  <a:lnTo>
                    <a:pt x="5170170" y="2788920"/>
                  </a:lnTo>
                  <a:cubicBezTo>
                    <a:pt x="5209540" y="2788920"/>
                    <a:pt x="5241290" y="2757170"/>
                    <a:pt x="5241290" y="2717800"/>
                  </a:cubicBezTo>
                  <a:lnTo>
                    <a:pt x="5241290" y="2183130"/>
                  </a:lnTo>
                  <a:lnTo>
                    <a:pt x="5902960" y="2183130"/>
                  </a:lnTo>
                  <a:cubicBezTo>
                    <a:pt x="6101080" y="2183130"/>
                    <a:pt x="6261100" y="2021840"/>
                    <a:pt x="6261100" y="1824990"/>
                  </a:cubicBezTo>
                  <a:lnTo>
                    <a:pt x="6261100" y="358140"/>
                  </a:lnTo>
                  <a:cubicBezTo>
                    <a:pt x="6262370" y="161290"/>
                    <a:pt x="6102350" y="0"/>
                    <a:pt x="5904230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11AFF56-A229-C81F-8C66-4D96F5153F6A}"/>
                </a:ext>
              </a:extLst>
            </p:cNvPr>
            <p:cNvSpPr/>
            <p:nvPr/>
          </p:nvSpPr>
          <p:spPr>
            <a:xfrm>
              <a:off x="143510" y="143510"/>
              <a:ext cx="1894840" cy="1896110"/>
            </a:xfrm>
            <a:custGeom>
              <a:avLst/>
              <a:gdLst/>
              <a:ahLst/>
              <a:cxnLst/>
              <a:rect l="l" t="t" r="r" b="b"/>
              <a:pathLst>
                <a:path w="1894840" h="1896110">
                  <a:moveTo>
                    <a:pt x="0" y="1681480"/>
                  </a:moveTo>
                  <a:lnTo>
                    <a:pt x="0" y="214630"/>
                  </a:lnTo>
                  <a:cubicBezTo>
                    <a:pt x="0" y="96520"/>
                    <a:pt x="96520" y="0"/>
                    <a:pt x="214630" y="0"/>
                  </a:cubicBezTo>
                  <a:lnTo>
                    <a:pt x="1680210" y="0"/>
                  </a:lnTo>
                  <a:cubicBezTo>
                    <a:pt x="1798320" y="0"/>
                    <a:pt x="1894840" y="96520"/>
                    <a:pt x="1894840" y="214630"/>
                  </a:cubicBezTo>
                  <a:lnTo>
                    <a:pt x="1894840" y="1680210"/>
                  </a:lnTo>
                  <a:cubicBezTo>
                    <a:pt x="1894840" y="1798320"/>
                    <a:pt x="1798320" y="1894840"/>
                    <a:pt x="1680210" y="1894840"/>
                  </a:cubicBezTo>
                  <a:lnTo>
                    <a:pt x="214630" y="1894840"/>
                  </a:lnTo>
                  <a:cubicBezTo>
                    <a:pt x="96520" y="1896110"/>
                    <a:pt x="0" y="1799590"/>
                    <a:pt x="0" y="1681480"/>
                  </a:cubicBezTo>
                  <a:close/>
                </a:path>
              </a:pathLst>
            </a:custGeom>
            <a:blipFill>
              <a:blip r:embed="rId4"/>
              <a:stretch>
                <a:fillRect l="-25188" r="-25188"/>
              </a:stretch>
            </a:blipFill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F278C56A-380F-C956-8668-BF470F7A8D32}"/>
                </a:ext>
              </a:extLst>
            </p:cNvPr>
            <p:cNvSpPr/>
            <p:nvPr/>
          </p:nvSpPr>
          <p:spPr>
            <a:xfrm>
              <a:off x="2183130" y="3418840"/>
              <a:ext cx="1896110" cy="1894840"/>
            </a:xfrm>
            <a:custGeom>
              <a:avLst/>
              <a:gdLst/>
              <a:ahLst/>
              <a:cxnLst/>
              <a:rect l="l" t="t" r="r" b="b"/>
              <a:pathLst>
                <a:path w="1896110" h="1894840">
                  <a:moveTo>
                    <a:pt x="1896110" y="214630"/>
                  </a:moveTo>
                  <a:lnTo>
                    <a:pt x="1896110" y="1680210"/>
                  </a:lnTo>
                  <a:cubicBezTo>
                    <a:pt x="1896110" y="1798320"/>
                    <a:pt x="1799590" y="1894840"/>
                    <a:pt x="1681480" y="1894840"/>
                  </a:cubicBezTo>
                  <a:lnTo>
                    <a:pt x="214630" y="1894840"/>
                  </a:lnTo>
                  <a:cubicBezTo>
                    <a:pt x="96520" y="1894840"/>
                    <a:pt x="0" y="1798320"/>
                    <a:pt x="0" y="1680210"/>
                  </a:cubicBezTo>
                  <a:lnTo>
                    <a:pt x="0" y="214630"/>
                  </a:lnTo>
                  <a:cubicBezTo>
                    <a:pt x="0" y="96520"/>
                    <a:pt x="96520" y="0"/>
                    <a:pt x="214630" y="0"/>
                  </a:cubicBezTo>
                  <a:lnTo>
                    <a:pt x="1680210" y="0"/>
                  </a:lnTo>
                  <a:cubicBezTo>
                    <a:pt x="1799590" y="0"/>
                    <a:pt x="1896110" y="96520"/>
                    <a:pt x="1896110" y="214630"/>
                  </a:cubicBezTo>
                  <a:close/>
                </a:path>
              </a:pathLst>
            </a:custGeom>
            <a:blipFill>
              <a:blip r:embed="rId5"/>
              <a:stretch>
                <a:fillRect l="-30902" r="-46756"/>
              </a:stretch>
            </a:blipFill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9665FF8-F589-183A-01B3-DE4744CC1A5C}"/>
                </a:ext>
              </a:extLst>
            </p:cNvPr>
            <p:cNvSpPr/>
            <p:nvPr/>
          </p:nvSpPr>
          <p:spPr>
            <a:xfrm>
              <a:off x="4224020" y="143510"/>
              <a:ext cx="1894840" cy="1896110"/>
            </a:xfrm>
            <a:custGeom>
              <a:avLst/>
              <a:gdLst/>
              <a:ahLst/>
              <a:cxnLst/>
              <a:rect l="l" t="t" r="r" b="b"/>
              <a:pathLst>
                <a:path w="1894840" h="1896110">
                  <a:moveTo>
                    <a:pt x="1894840" y="1681480"/>
                  </a:moveTo>
                  <a:cubicBezTo>
                    <a:pt x="1894840" y="1799590"/>
                    <a:pt x="1798320" y="1896110"/>
                    <a:pt x="1680210" y="1896110"/>
                  </a:cubicBezTo>
                  <a:lnTo>
                    <a:pt x="214630" y="1896110"/>
                  </a:lnTo>
                  <a:cubicBezTo>
                    <a:pt x="96520" y="1896110"/>
                    <a:pt x="0" y="1799590"/>
                    <a:pt x="0" y="1681480"/>
                  </a:cubicBezTo>
                  <a:lnTo>
                    <a:pt x="0" y="214630"/>
                  </a:lnTo>
                  <a:cubicBezTo>
                    <a:pt x="0" y="96520"/>
                    <a:pt x="96520" y="0"/>
                    <a:pt x="214630" y="0"/>
                  </a:cubicBezTo>
                  <a:lnTo>
                    <a:pt x="1680210" y="0"/>
                  </a:lnTo>
                  <a:cubicBezTo>
                    <a:pt x="1798320" y="0"/>
                    <a:pt x="1894840" y="96520"/>
                    <a:pt x="1894840" y="214630"/>
                  </a:cubicBezTo>
                  <a:lnTo>
                    <a:pt x="1894840" y="1681480"/>
                  </a:lnTo>
                  <a:close/>
                </a:path>
              </a:pathLst>
            </a:custGeom>
            <a:blipFill>
              <a:blip r:embed="rId6"/>
              <a:stretch>
                <a:fillRect l="-25097" r="-25097"/>
              </a:stretch>
            </a:blipFill>
          </p:spPr>
        </p:sp>
      </p:grpSp>
      <p:grpSp>
        <p:nvGrpSpPr>
          <p:cNvPr id="29" name="Group 14">
            <a:extLst>
              <a:ext uri="{FF2B5EF4-FFF2-40B4-BE49-F238E27FC236}">
                <a16:creationId xmlns:a16="http://schemas.microsoft.com/office/drawing/2014/main" id="{E3B318FC-E24D-FD3C-B41A-EAA4626FC0EA}"/>
              </a:ext>
            </a:extLst>
          </p:cNvPr>
          <p:cNvGrpSpPr/>
          <p:nvPr/>
        </p:nvGrpSpPr>
        <p:grpSpPr>
          <a:xfrm>
            <a:off x="2286000" y="6251525"/>
            <a:ext cx="4483364" cy="2802479"/>
            <a:chOff x="0" y="0"/>
            <a:chExt cx="1300305" cy="81280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7C3D0A4A-F65E-9EF6-A1A5-6086031A3E41}"/>
                </a:ext>
              </a:extLst>
            </p:cNvPr>
            <p:cNvSpPr/>
            <p:nvPr/>
          </p:nvSpPr>
          <p:spPr>
            <a:xfrm>
              <a:off x="0" y="0"/>
              <a:ext cx="1300305" cy="812800"/>
            </a:xfrm>
            <a:custGeom>
              <a:avLst/>
              <a:gdLst/>
              <a:ahLst/>
              <a:cxnLst/>
              <a:rect l="l" t="t" r="r" b="b"/>
              <a:pathLst>
                <a:path w="1300305" h="812800">
                  <a:moveTo>
                    <a:pt x="60438" y="0"/>
                  </a:moveTo>
                  <a:lnTo>
                    <a:pt x="1239867" y="0"/>
                  </a:lnTo>
                  <a:cubicBezTo>
                    <a:pt x="1273246" y="0"/>
                    <a:pt x="1300305" y="27059"/>
                    <a:pt x="1300305" y="60438"/>
                  </a:cubicBezTo>
                  <a:lnTo>
                    <a:pt x="1300305" y="752362"/>
                  </a:lnTo>
                  <a:cubicBezTo>
                    <a:pt x="1300305" y="785741"/>
                    <a:pt x="1273246" y="812800"/>
                    <a:pt x="1239867" y="812800"/>
                  </a:cubicBezTo>
                  <a:lnTo>
                    <a:pt x="60438" y="812800"/>
                  </a:lnTo>
                  <a:cubicBezTo>
                    <a:pt x="27059" y="812800"/>
                    <a:pt x="0" y="785741"/>
                    <a:pt x="0" y="752362"/>
                  </a:cubicBezTo>
                  <a:lnTo>
                    <a:pt x="0" y="60438"/>
                  </a:lnTo>
                  <a:cubicBezTo>
                    <a:pt x="0" y="27059"/>
                    <a:pt x="27059" y="0"/>
                    <a:pt x="60438" y="0"/>
                  </a:cubicBezTo>
                  <a:close/>
                </a:path>
              </a:pathLst>
            </a:custGeom>
            <a:blipFill>
              <a:blip r:embed="rId7"/>
              <a:stretch>
                <a:fillRect l="-3445" t="-113846" r="-3445"/>
              </a:stretch>
            </a:blipFill>
          </p:spPr>
        </p:sp>
      </p:grpSp>
      <p:grpSp>
        <p:nvGrpSpPr>
          <p:cNvPr id="31" name="Group 16">
            <a:extLst>
              <a:ext uri="{FF2B5EF4-FFF2-40B4-BE49-F238E27FC236}">
                <a16:creationId xmlns:a16="http://schemas.microsoft.com/office/drawing/2014/main" id="{664619A9-E152-9FA5-8836-BE44B94172EB}"/>
              </a:ext>
            </a:extLst>
          </p:cNvPr>
          <p:cNvGrpSpPr/>
          <p:nvPr/>
        </p:nvGrpSpPr>
        <p:grpSpPr>
          <a:xfrm>
            <a:off x="13487400" y="6646084"/>
            <a:ext cx="4582188" cy="2734398"/>
            <a:chOff x="0" y="0"/>
            <a:chExt cx="1362056" cy="812800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7E1EFAF6-6091-340C-2377-4F159F094CDF}"/>
                </a:ext>
              </a:extLst>
            </p:cNvPr>
            <p:cNvSpPr/>
            <p:nvPr/>
          </p:nvSpPr>
          <p:spPr>
            <a:xfrm>
              <a:off x="0" y="0"/>
              <a:ext cx="1362056" cy="812800"/>
            </a:xfrm>
            <a:custGeom>
              <a:avLst/>
              <a:gdLst/>
              <a:ahLst/>
              <a:cxnLst/>
              <a:rect l="l" t="t" r="r" b="b"/>
              <a:pathLst>
                <a:path w="1362056" h="812800">
                  <a:moveTo>
                    <a:pt x="59135" y="0"/>
                  </a:moveTo>
                  <a:lnTo>
                    <a:pt x="1302921" y="0"/>
                  </a:lnTo>
                  <a:cubicBezTo>
                    <a:pt x="1318604" y="0"/>
                    <a:pt x="1333645" y="6230"/>
                    <a:pt x="1344735" y="17320"/>
                  </a:cubicBezTo>
                  <a:cubicBezTo>
                    <a:pt x="1355825" y="28410"/>
                    <a:pt x="1362056" y="43451"/>
                    <a:pt x="1362056" y="59135"/>
                  </a:cubicBezTo>
                  <a:lnTo>
                    <a:pt x="1362056" y="753665"/>
                  </a:lnTo>
                  <a:cubicBezTo>
                    <a:pt x="1362056" y="769349"/>
                    <a:pt x="1355825" y="784390"/>
                    <a:pt x="1344735" y="795480"/>
                  </a:cubicBezTo>
                  <a:cubicBezTo>
                    <a:pt x="1333645" y="806570"/>
                    <a:pt x="1318604" y="812800"/>
                    <a:pt x="1302921" y="812800"/>
                  </a:cubicBezTo>
                  <a:lnTo>
                    <a:pt x="59135" y="812800"/>
                  </a:lnTo>
                  <a:cubicBezTo>
                    <a:pt x="43451" y="812800"/>
                    <a:pt x="28410" y="806570"/>
                    <a:pt x="17320" y="795480"/>
                  </a:cubicBezTo>
                  <a:cubicBezTo>
                    <a:pt x="6230" y="784390"/>
                    <a:pt x="0" y="769349"/>
                    <a:pt x="0" y="753665"/>
                  </a:cubicBezTo>
                  <a:lnTo>
                    <a:pt x="0" y="59135"/>
                  </a:lnTo>
                  <a:cubicBezTo>
                    <a:pt x="0" y="43451"/>
                    <a:pt x="6230" y="28410"/>
                    <a:pt x="17320" y="17320"/>
                  </a:cubicBezTo>
                  <a:cubicBezTo>
                    <a:pt x="28410" y="6230"/>
                    <a:pt x="43451" y="0"/>
                    <a:pt x="59135" y="0"/>
                  </a:cubicBezTo>
                  <a:close/>
                </a:path>
              </a:pathLst>
            </a:custGeom>
            <a:blipFill>
              <a:blip r:embed="rId7"/>
              <a:stretch>
                <a:fillRect t="-8361" b="-101200"/>
              </a:stretch>
            </a:blipFill>
          </p:spPr>
        </p:sp>
      </p:grpSp>
      <p:sp>
        <p:nvSpPr>
          <p:cNvPr id="33" name="TextBox 20">
            <a:extLst>
              <a:ext uri="{FF2B5EF4-FFF2-40B4-BE49-F238E27FC236}">
                <a16:creationId xmlns:a16="http://schemas.microsoft.com/office/drawing/2014/main" id="{163AFBCA-CD7A-45FB-B6B8-38C249D43C20}"/>
              </a:ext>
            </a:extLst>
          </p:cNvPr>
          <p:cNvSpPr txBox="1"/>
          <p:nvPr/>
        </p:nvSpPr>
        <p:spPr>
          <a:xfrm>
            <a:off x="3551117" y="5602784"/>
            <a:ext cx="1561793" cy="43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PhotoMap</a:t>
            </a:r>
            <a:endParaRPr lang="en-US" sz="2500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9B8BB838-FC8C-0DF9-B40C-4EF4A81C1D87}"/>
              </a:ext>
            </a:extLst>
          </p:cNvPr>
          <p:cNvSpPr txBox="1"/>
          <p:nvPr/>
        </p:nvSpPr>
        <p:spPr>
          <a:xfrm>
            <a:off x="15309841" y="6058232"/>
            <a:ext cx="1536718" cy="43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ViewPoint</a:t>
            </a:r>
            <a:endParaRPr lang="en-US" sz="2500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CA31CD-2A5C-601D-6FF7-36D01B1AB093}"/>
              </a:ext>
            </a:extLst>
          </p:cNvPr>
          <p:cNvSpPr txBox="1"/>
          <p:nvPr/>
        </p:nvSpPr>
        <p:spPr>
          <a:xfrm>
            <a:off x="6769364" y="3238832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Capture high-resolution images of clover fields using drones</a:t>
            </a:r>
            <a:endParaRPr lang="en-NZ" sz="2400" b="1" dirty="0"/>
          </a:p>
        </p:txBody>
      </p:sp>
    </p:spTree>
    <p:extLst>
      <p:ext uri="{BB962C8B-B14F-4D97-AF65-F5344CB8AC3E}">
        <p14:creationId xmlns:p14="http://schemas.microsoft.com/office/powerpoint/2010/main" val="34370900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51AC3-7412-DB2F-922B-9717B0B84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4D13911-B8A3-B2FF-005C-B2E71D584BCF}"/>
              </a:ext>
            </a:extLst>
          </p:cNvPr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26CF7C-FA24-D823-7DFD-78EAF4919CFF}"/>
                </a:ext>
              </a:extLst>
            </p:cNvPr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17B852B-F47B-7F94-C149-FE839CBF6EC4}"/>
                </a:ext>
              </a:extLst>
            </p:cNvPr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FE3466F4-E704-3A4B-79C0-24FB953D2FA3}"/>
              </a:ext>
            </a:extLst>
          </p:cNvPr>
          <p:cNvSpPr/>
          <p:nvPr/>
        </p:nvSpPr>
        <p:spPr>
          <a:xfrm>
            <a:off x="4038600" y="631398"/>
            <a:ext cx="12391912" cy="1999887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000" b="-605276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FCA6703-28E9-D2DA-5600-0587B6EC0B5B}"/>
              </a:ext>
            </a:extLst>
          </p:cNvPr>
          <p:cNvSpPr txBox="1"/>
          <p:nvPr/>
        </p:nvSpPr>
        <p:spPr>
          <a:xfrm>
            <a:off x="5049948" y="8639277"/>
            <a:ext cx="983392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Birds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13A55AC1-6FEA-27E8-80E0-4F7EBCFA3F6B}"/>
              </a:ext>
            </a:extLst>
          </p:cNvPr>
          <p:cNvGrpSpPr/>
          <p:nvPr/>
        </p:nvGrpSpPr>
        <p:grpSpPr>
          <a:xfrm>
            <a:off x="0" y="961465"/>
            <a:ext cx="4318748" cy="1109938"/>
            <a:chOff x="0" y="0"/>
            <a:chExt cx="1137448" cy="292329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28900E-C667-0850-9DC0-B280C9879B58}"/>
                </a:ext>
              </a:extLst>
            </p:cNvPr>
            <p:cNvSpPr/>
            <p:nvPr/>
          </p:nvSpPr>
          <p:spPr>
            <a:xfrm>
              <a:off x="0" y="0"/>
              <a:ext cx="1137448" cy="292329"/>
            </a:xfrm>
            <a:custGeom>
              <a:avLst/>
              <a:gdLst/>
              <a:ahLst/>
              <a:cxnLst/>
              <a:rect l="l" t="t" r="r" b="b"/>
              <a:pathLst>
                <a:path w="1137448" h="292329">
                  <a:moveTo>
                    <a:pt x="934248" y="0"/>
                  </a:moveTo>
                  <a:lnTo>
                    <a:pt x="0" y="0"/>
                  </a:lnTo>
                  <a:lnTo>
                    <a:pt x="0" y="292329"/>
                  </a:lnTo>
                  <a:lnTo>
                    <a:pt x="934248" y="292329"/>
                  </a:lnTo>
                  <a:lnTo>
                    <a:pt x="1137448" y="146165"/>
                  </a:lnTo>
                  <a:lnTo>
                    <a:pt x="934248" y="0"/>
                  </a:lnTo>
                  <a:close/>
                </a:path>
              </a:pathLst>
            </a:custGeom>
            <a:solidFill>
              <a:srgbClr val="729A5D"/>
            </a:solidFill>
          </p:spPr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12140FAB-6528-1100-6E99-4666E90A30E8}"/>
                </a:ext>
              </a:extLst>
            </p:cNvPr>
            <p:cNvSpPr txBox="1"/>
            <p:nvPr/>
          </p:nvSpPr>
          <p:spPr>
            <a:xfrm>
              <a:off x="0" y="-57150"/>
              <a:ext cx="1023148" cy="349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b="1" dirty="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Data Annotation</a:t>
              </a: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F87DD3B1-0E54-C43D-5179-74126914A1B3}"/>
              </a:ext>
            </a:extLst>
          </p:cNvPr>
          <p:cNvGrpSpPr>
            <a:grpSpLocks noChangeAspect="1"/>
          </p:cNvGrpSpPr>
          <p:nvPr/>
        </p:nvGrpSpPr>
        <p:grpSpPr>
          <a:xfrm>
            <a:off x="5105400" y="3314700"/>
            <a:ext cx="8642672" cy="6939125"/>
            <a:chOff x="0" y="0"/>
            <a:chExt cx="7467600" cy="5995670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490FE766-672C-F8C4-2306-0FD3753D3F1F}"/>
                </a:ext>
              </a:extLst>
            </p:cNvPr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E1018E6-F619-7FBA-5A81-D4646EF4FE1C}"/>
                </a:ext>
              </a:extLst>
            </p:cNvPr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4C9108D-7509-D9E6-5F1D-F738F3599CBA}"/>
                </a:ext>
              </a:extLst>
            </p:cNvPr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E1A61425-C910-548C-C953-6B9D78E6A46A}"/>
                </a:ext>
              </a:extLst>
            </p:cNvPr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5619" r="-5619"/>
              </a:stretch>
            </a:blipFill>
          </p:spPr>
        </p:sp>
      </p:grpSp>
      <p:sp>
        <p:nvSpPr>
          <p:cNvPr id="22" name="动作按钮: 上一张 2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9A33FFC-2E94-67C5-75D7-A2F1C27C0FE7}"/>
              </a:ext>
            </a:extLst>
          </p:cNvPr>
          <p:cNvSpPr/>
          <p:nvPr/>
        </p:nvSpPr>
        <p:spPr>
          <a:xfrm>
            <a:off x="762000" y="4686300"/>
            <a:ext cx="533400" cy="457200"/>
          </a:xfrm>
          <a:prstGeom prst="actionButtonRetur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0C43C8-FC48-D2D2-8CF4-0CBA7FD75B1D}"/>
              </a:ext>
            </a:extLst>
          </p:cNvPr>
          <p:cNvSpPr txBox="1"/>
          <p:nvPr/>
        </p:nvSpPr>
        <p:spPr>
          <a:xfrm>
            <a:off x="5130800" y="273057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Label and annotate the clover in the images before training the model</a:t>
            </a:r>
            <a:endParaRPr lang="en-NZ" sz="2400" b="1" dirty="0"/>
          </a:p>
        </p:txBody>
      </p:sp>
    </p:spTree>
    <p:extLst>
      <p:ext uri="{BB962C8B-B14F-4D97-AF65-F5344CB8AC3E}">
        <p14:creationId xmlns:p14="http://schemas.microsoft.com/office/powerpoint/2010/main" val="327691256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458FC-6380-1F3F-88AB-2D8A024AD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B50430-BA99-062D-5BEB-BE448529D79D}"/>
              </a:ext>
            </a:extLst>
          </p:cNvPr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BBC7A6-EE20-7318-66D5-20DC0738F4B0}"/>
                </a:ext>
              </a:extLst>
            </p:cNvPr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B8ED025-4AFD-8606-3132-4E46BE5A87F8}"/>
                </a:ext>
              </a:extLst>
            </p:cNvPr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A3DF7BC7-30AA-A3CA-047B-0E1BA9E15CAA}"/>
              </a:ext>
            </a:extLst>
          </p:cNvPr>
          <p:cNvSpPr/>
          <p:nvPr/>
        </p:nvSpPr>
        <p:spPr>
          <a:xfrm>
            <a:off x="4288268" y="744473"/>
            <a:ext cx="10928872" cy="2167755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9992" b="-525284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3A7018A-0CEC-1AB9-8D47-28363534581B}"/>
              </a:ext>
            </a:extLst>
          </p:cNvPr>
          <p:cNvSpPr txBox="1"/>
          <p:nvPr/>
        </p:nvSpPr>
        <p:spPr>
          <a:xfrm>
            <a:off x="5049948" y="8639277"/>
            <a:ext cx="983392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Birds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C15A0421-D50B-0D8B-3868-66C7C1E235E7}"/>
              </a:ext>
            </a:extLst>
          </p:cNvPr>
          <p:cNvGrpSpPr/>
          <p:nvPr/>
        </p:nvGrpSpPr>
        <p:grpSpPr>
          <a:xfrm>
            <a:off x="0" y="961465"/>
            <a:ext cx="4318748" cy="1109938"/>
            <a:chOff x="0" y="0"/>
            <a:chExt cx="1137448" cy="292329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C83D170-68DC-F436-F52D-F2F9DA2F3836}"/>
                </a:ext>
              </a:extLst>
            </p:cNvPr>
            <p:cNvSpPr/>
            <p:nvPr/>
          </p:nvSpPr>
          <p:spPr>
            <a:xfrm>
              <a:off x="0" y="0"/>
              <a:ext cx="1137448" cy="292329"/>
            </a:xfrm>
            <a:custGeom>
              <a:avLst/>
              <a:gdLst/>
              <a:ahLst/>
              <a:cxnLst/>
              <a:rect l="l" t="t" r="r" b="b"/>
              <a:pathLst>
                <a:path w="1137448" h="292329">
                  <a:moveTo>
                    <a:pt x="934248" y="0"/>
                  </a:moveTo>
                  <a:lnTo>
                    <a:pt x="0" y="0"/>
                  </a:lnTo>
                  <a:lnTo>
                    <a:pt x="0" y="292329"/>
                  </a:lnTo>
                  <a:lnTo>
                    <a:pt x="934248" y="292329"/>
                  </a:lnTo>
                  <a:lnTo>
                    <a:pt x="1137448" y="146165"/>
                  </a:lnTo>
                  <a:lnTo>
                    <a:pt x="934248" y="0"/>
                  </a:lnTo>
                  <a:close/>
                </a:path>
              </a:pathLst>
            </a:custGeom>
            <a:solidFill>
              <a:srgbClr val="729A5D"/>
            </a:solidFill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C6135FC6-5A31-151F-9F9A-99A6D5D37000}"/>
                </a:ext>
              </a:extLst>
            </p:cNvPr>
            <p:cNvSpPr txBox="1"/>
            <p:nvPr/>
          </p:nvSpPr>
          <p:spPr>
            <a:xfrm>
              <a:off x="0" y="-57150"/>
              <a:ext cx="1023148" cy="349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 lang="en-US" sz="25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sp>
        <p:nvSpPr>
          <p:cNvPr id="17" name="Freeform 10">
            <a:extLst>
              <a:ext uri="{FF2B5EF4-FFF2-40B4-BE49-F238E27FC236}">
                <a16:creationId xmlns:a16="http://schemas.microsoft.com/office/drawing/2014/main" id="{2DCD142B-087B-AF4B-F44B-51E2D458C511}"/>
              </a:ext>
            </a:extLst>
          </p:cNvPr>
          <p:cNvSpPr/>
          <p:nvPr/>
        </p:nvSpPr>
        <p:spPr>
          <a:xfrm>
            <a:off x="4318748" y="2912228"/>
            <a:ext cx="10951732" cy="5965071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4089" b="-19383"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18" name="动作按钮: 上一张 1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EF14447-7B49-DC82-A7C7-D863647CCEF9}"/>
              </a:ext>
            </a:extLst>
          </p:cNvPr>
          <p:cNvSpPr/>
          <p:nvPr/>
        </p:nvSpPr>
        <p:spPr>
          <a:xfrm>
            <a:off x="762000" y="4686300"/>
            <a:ext cx="533400" cy="457200"/>
          </a:xfrm>
          <a:prstGeom prst="actionButtonRetur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07715854-92A2-B4D0-1C56-2E1DA48D7100}"/>
              </a:ext>
            </a:extLst>
          </p:cNvPr>
          <p:cNvSpPr txBox="1"/>
          <p:nvPr/>
        </p:nvSpPr>
        <p:spPr>
          <a:xfrm>
            <a:off x="0" y="819614"/>
            <a:ext cx="3884765" cy="132693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00"/>
              </a:lnSpc>
            </a:pPr>
            <a:r>
              <a:rPr lang="en-US" altLang="zh-CN" sz="25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Integrated Web App</a:t>
            </a:r>
            <a:endParaRPr lang="en-US" sz="2500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D08322C-EF0C-731C-C93B-8AA246F2AD1F}"/>
              </a:ext>
            </a:extLst>
          </p:cNvPr>
          <p:cNvSpPr/>
          <p:nvPr/>
        </p:nvSpPr>
        <p:spPr>
          <a:xfrm>
            <a:off x="7162800" y="3467100"/>
            <a:ext cx="990600" cy="3919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Canvas</a:t>
            </a:r>
            <a:endParaRPr lang="en-NZ" sz="14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5671922-2145-5578-E61F-2D92AB40140F}"/>
              </a:ext>
            </a:extLst>
          </p:cNvPr>
          <p:cNvSpPr/>
          <p:nvPr/>
        </p:nvSpPr>
        <p:spPr>
          <a:xfrm>
            <a:off x="7162800" y="4663068"/>
            <a:ext cx="1066800" cy="3919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Boot- strap</a:t>
            </a:r>
            <a:endParaRPr lang="en-NZ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F07AFF-76C4-74DD-1363-8C63324EA176}"/>
              </a:ext>
            </a:extLst>
          </p:cNvPr>
          <p:cNvSpPr txBox="1"/>
          <p:nvPr/>
        </p:nvSpPr>
        <p:spPr>
          <a:xfrm>
            <a:off x="10145753" y="3233650"/>
            <a:ext cx="2888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Generate model weights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DE2930-5AC6-B372-12D2-92B3FF8BA94E}"/>
              </a:ext>
            </a:extLst>
          </p:cNvPr>
          <p:cNvSpPr txBox="1"/>
          <p:nvPr/>
        </p:nvSpPr>
        <p:spPr>
          <a:xfrm>
            <a:off x="7086600" y="969828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Feed the processed data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22D2818-BCD7-2FAE-54EA-E214D90C95AA}"/>
              </a:ext>
            </a:extLst>
          </p:cNvPr>
          <p:cNvSpPr txBox="1"/>
          <p:nvPr/>
        </p:nvSpPr>
        <p:spPr>
          <a:xfrm>
            <a:off x="11963400" y="7353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F</a:t>
            </a:r>
            <a:r>
              <a:rPr lang="en-NZ" b="1" dirty="0" err="1"/>
              <a:t>ully</a:t>
            </a:r>
            <a:r>
              <a:rPr lang="en-NZ" b="1" dirty="0"/>
              <a:t> functional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7627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BDA66-E312-DE8C-F15B-079FC068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F61E6C-779D-232D-48DB-77279347C6B3}"/>
              </a:ext>
            </a:extLst>
          </p:cNvPr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676BC65-6DE7-3231-7A68-7987125FA051}"/>
                </a:ext>
              </a:extLst>
            </p:cNvPr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1FB6F6B-0991-FE86-1D8A-C637E1BECE45}"/>
                </a:ext>
              </a:extLst>
            </p:cNvPr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A64FC8CF-0C28-EB70-39D4-7AC48C3BEDE0}"/>
              </a:ext>
            </a:extLst>
          </p:cNvPr>
          <p:cNvSpPr/>
          <p:nvPr/>
        </p:nvSpPr>
        <p:spPr>
          <a:xfrm>
            <a:off x="4114800" y="800100"/>
            <a:ext cx="12115800" cy="1981200"/>
          </a:xfrm>
          <a:custGeom>
            <a:avLst/>
            <a:gdLst/>
            <a:ahLst/>
            <a:cxnLst/>
            <a:rect l="l" t="t" r="r" b="b"/>
            <a:pathLst>
              <a:path w="10349433" h="10233002">
                <a:moveTo>
                  <a:pt x="0" y="0"/>
                </a:moveTo>
                <a:lnTo>
                  <a:pt x="10349433" y="0"/>
                </a:lnTo>
                <a:lnTo>
                  <a:pt x="10349433" y="10233002"/>
                </a:lnTo>
                <a:lnTo>
                  <a:pt x="0" y="1023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9860"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85EE038-DB1B-ADBA-69DF-25B035C993D7}"/>
              </a:ext>
            </a:extLst>
          </p:cNvPr>
          <p:cNvSpPr txBox="1"/>
          <p:nvPr/>
        </p:nvSpPr>
        <p:spPr>
          <a:xfrm>
            <a:off x="5049948" y="8639277"/>
            <a:ext cx="983392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Birds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2A51C852-1B55-417B-9373-C1916F6C4B29}"/>
              </a:ext>
            </a:extLst>
          </p:cNvPr>
          <p:cNvGrpSpPr/>
          <p:nvPr/>
        </p:nvGrpSpPr>
        <p:grpSpPr>
          <a:xfrm>
            <a:off x="0" y="819614"/>
            <a:ext cx="4318748" cy="1326930"/>
            <a:chOff x="0" y="-37360"/>
            <a:chExt cx="1137448" cy="349479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5D866E0-60E8-D26B-30DE-633E2A7A8CCC}"/>
                </a:ext>
              </a:extLst>
            </p:cNvPr>
            <p:cNvSpPr/>
            <p:nvPr/>
          </p:nvSpPr>
          <p:spPr>
            <a:xfrm>
              <a:off x="0" y="0"/>
              <a:ext cx="1137448" cy="292329"/>
            </a:xfrm>
            <a:custGeom>
              <a:avLst/>
              <a:gdLst/>
              <a:ahLst/>
              <a:cxnLst/>
              <a:rect l="l" t="t" r="r" b="b"/>
              <a:pathLst>
                <a:path w="1137448" h="292329">
                  <a:moveTo>
                    <a:pt x="934248" y="0"/>
                  </a:moveTo>
                  <a:lnTo>
                    <a:pt x="0" y="0"/>
                  </a:lnTo>
                  <a:lnTo>
                    <a:pt x="0" y="292329"/>
                  </a:lnTo>
                  <a:lnTo>
                    <a:pt x="934248" y="292329"/>
                  </a:lnTo>
                  <a:lnTo>
                    <a:pt x="1137448" y="146165"/>
                  </a:lnTo>
                  <a:lnTo>
                    <a:pt x="934248" y="0"/>
                  </a:lnTo>
                  <a:close/>
                </a:path>
              </a:pathLst>
            </a:custGeom>
            <a:solidFill>
              <a:srgbClr val="729A5D"/>
            </a:solidFill>
          </p:spPr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9C7C2BE-68C1-CC2A-D6C5-82590033FE0C}"/>
                </a:ext>
              </a:extLst>
            </p:cNvPr>
            <p:cNvSpPr txBox="1"/>
            <p:nvPr/>
          </p:nvSpPr>
          <p:spPr>
            <a:xfrm>
              <a:off x="0" y="-37360"/>
              <a:ext cx="1023148" cy="349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b="1" dirty="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Deployment</a:t>
              </a:r>
            </a:p>
          </p:txBody>
        </p:sp>
      </p:grpSp>
      <p:sp>
        <p:nvSpPr>
          <p:cNvPr id="17" name="Freeform 9">
            <a:extLst>
              <a:ext uri="{FF2B5EF4-FFF2-40B4-BE49-F238E27FC236}">
                <a16:creationId xmlns:a16="http://schemas.microsoft.com/office/drawing/2014/main" id="{FFCECAC7-23FD-A459-DD44-DC64D09F0A4C}"/>
              </a:ext>
            </a:extLst>
          </p:cNvPr>
          <p:cNvSpPr/>
          <p:nvPr/>
        </p:nvSpPr>
        <p:spPr>
          <a:xfrm>
            <a:off x="304800" y="3883543"/>
            <a:ext cx="5002527" cy="2933078"/>
          </a:xfrm>
          <a:custGeom>
            <a:avLst/>
            <a:gdLst/>
            <a:ahLst/>
            <a:cxnLst/>
            <a:rect l="l" t="t" r="r" b="b"/>
            <a:pathLst>
              <a:path w="5002527" h="2933078">
                <a:moveTo>
                  <a:pt x="0" y="0"/>
                </a:moveTo>
                <a:lnTo>
                  <a:pt x="5002527" y="0"/>
                </a:lnTo>
                <a:lnTo>
                  <a:pt x="5002527" y="2933077"/>
                </a:lnTo>
                <a:lnTo>
                  <a:pt x="0" y="2933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7C5EDA98-E5ED-F63F-F9A6-26F6816FA9B0}"/>
              </a:ext>
            </a:extLst>
          </p:cNvPr>
          <p:cNvSpPr/>
          <p:nvPr/>
        </p:nvSpPr>
        <p:spPr>
          <a:xfrm>
            <a:off x="5791200" y="4914900"/>
            <a:ext cx="11234024" cy="4350985"/>
          </a:xfrm>
          <a:custGeom>
            <a:avLst/>
            <a:gdLst/>
            <a:ahLst/>
            <a:cxnLst/>
            <a:rect l="l" t="t" r="r" b="b"/>
            <a:pathLst>
              <a:path w="11234024" h="4350985">
                <a:moveTo>
                  <a:pt x="0" y="0"/>
                </a:moveTo>
                <a:lnTo>
                  <a:pt x="11234023" y="0"/>
                </a:lnTo>
                <a:lnTo>
                  <a:pt x="11234023" y="4350985"/>
                </a:lnTo>
                <a:lnTo>
                  <a:pt x="0" y="435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98"/>
            </a:stretch>
          </a:blipFill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3F78073-7040-74DA-4F66-98FC6B8C6530}"/>
              </a:ext>
            </a:extLst>
          </p:cNvPr>
          <p:cNvSpPr txBox="1"/>
          <p:nvPr/>
        </p:nvSpPr>
        <p:spPr>
          <a:xfrm>
            <a:off x="6324600" y="3390900"/>
            <a:ext cx="9296400" cy="415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NZ" sz="2400" b="1" dirty="0"/>
              <a:t>Manages dependencies and ensures a consistent runtime environment</a:t>
            </a:r>
            <a:endParaRPr lang="en-US" sz="2400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1" name="动作按钮: 上一张 2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8A8804C-4D06-8C13-B962-5E34DA0C1962}"/>
              </a:ext>
            </a:extLst>
          </p:cNvPr>
          <p:cNvSpPr/>
          <p:nvPr/>
        </p:nvSpPr>
        <p:spPr>
          <a:xfrm>
            <a:off x="711147" y="3209352"/>
            <a:ext cx="533400" cy="457200"/>
          </a:xfrm>
          <a:prstGeom prst="actionButtonRetur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9C6594BF-0290-9DCE-00BA-840E207C44E5}"/>
              </a:ext>
            </a:extLst>
          </p:cNvPr>
          <p:cNvSpPr txBox="1"/>
          <p:nvPr/>
        </p:nvSpPr>
        <p:spPr>
          <a:xfrm>
            <a:off x="6324600" y="4031343"/>
            <a:ext cx="9296400" cy="415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400" b="1" dirty="0"/>
              <a:t>Creates a containerized environment for deployment</a:t>
            </a:r>
            <a:endParaRPr lang="en-US" sz="2400" b="1" dirty="0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</p:spTree>
    <p:extLst>
      <p:ext uri="{BB962C8B-B14F-4D97-AF65-F5344CB8AC3E}">
        <p14:creationId xmlns:p14="http://schemas.microsoft.com/office/powerpoint/2010/main" val="105036104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922</Words>
  <Application>Microsoft Office PowerPoint</Application>
  <PresentationFormat>自定义</PresentationFormat>
  <Paragraphs>317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Aileron Ultra-Bold</vt:lpstr>
      <vt:lpstr>Agrandir Narrow Heavy</vt:lpstr>
      <vt:lpstr>Akzidenz-Grotesk Heavy</vt:lpstr>
      <vt:lpstr>Aileron Heavy</vt:lpstr>
      <vt:lpstr>Inter Semi-Bold</vt:lpstr>
      <vt:lpstr>Arial</vt:lpstr>
      <vt:lpstr>Inter Bold</vt:lpstr>
      <vt:lpstr>Gotham</vt:lpstr>
      <vt:lpstr>Akzidenz-Grotesk Bold</vt:lpstr>
      <vt:lpstr>Calibri</vt:lpstr>
      <vt:lpstr>Inter Ultra-Bold</vt:lpstr>
      <vt:lpstr>Aileron Bold</vt:lpstr>
      <vt:lpstr>Times New Roman Condensed Italics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Restoring the</dc:title>
  <cp:lastModifiedBy>Ivy GAO</cp:lastModifiedBy>
  <cp:revision>24</cp:revision>
  <dcterms:created xsi:type="dcterms:W3CDTF">2006-08-16T00:00:00Z</dcterms:created>
  <dcterms:modified xsi:type="dcterms:W3CDTF">2025-02-18T12:23:29Z</dcterms:modified>
  <dc:identifier>DAGfPqGakkE</dc:identifier>
</cp:coreProperties>
</file>